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  <p:sldMasterId id="2147483672" r:id="rId4"/>
    <p:sldMasterId id="2147483684" r:id="rId5"/>
    <p:sldMasterId id="2147483696" r:id="rId6"/>
    <p:sldMasterId id="2147483708" r:id="rId7"/>
    <p:sldMasterId id="2147483720" r:id="rId8"/>
    <p:sldMasterId id="2147483732" r:id="rId9"/>
    <p:sldMasterId id="2147483744" r:id="rId10"/>
  </p:sldMasterIdLst>
  <p:sldIdLst>
    <p:sldId id="268" r:id="rId11"/>
    <p:sldId id="278" r:id="rId12"/>
    <p:sldId id="258" r:id="rId13"/>
    <p:sldId id="259" r:id="rId14"/>
    <p:sldId id="289" r:id="rId15"/>
    <p:sldId id="288" r:id="rId16"/>
    <p:sldId id="290" r:id="rId17"/>
    <p:sldId id="294" r:id="rId18"/>
    <p:sldId id="295" r:id="rId19"/>
    <p:sldId id="291" r:id="rId20"/>
    <p:sldId id="300" r:id="rId21"/>
    <p:sldId id="287" r:id="rId22"/>
    <p:sldId id="262" r:id="rId23"/>
    <p:sldId id="267" r:id="rId24"/>
    <p:sldId id="282" r:id="rId25"/>
    <p:sldId id="284" r:id="rId26"/>
    <p:sldId id="285" r:id="rId27"/>
    <p:sldId id="286" r:id="rId28"/>
    <p:sldId id="296" r:id="rId29"/>
    <p:sldId id="297" r:id="rId30"/>
    <p:sldId id="298" r:id="rId31"/>
    <p:sldId id="299" r:id="rId32"/>
    <p:sldId id="302" r:id="rId33"/>
    <p:sldId id="281" r:id="rId34"/>
  </p:sldIdLst>
  <p:sldSz cx="12192000" cy="6858000"/>
  <p:notesSz cx="6858000" cy="9144000"/>
  <p:embeddedFontLst>
    <p:embeddedFont>
      <p:font typeface="Segoe UI" panose="020B0502040204020203" pitchFamily="2" charset="0"/>
      <p:regular r:id="rId38"/>
      <p:bold r:id="rId39"/>
      <p:italic r:id="rId40"/>
      <p:boldItalic r:id="rId41"/>
    </p:embeddedFont>
    <p:embeddedFont>
      <p:font typeface="微软雅黑" panose="020B0503020204020204" pitchFamily="2" charset="-122"/>
      <p:regular r:id="rId42"/>
    </p:embeddedFont>
    <p:embeddedFont>
      <p:font typeface="Segoe UI Light" panose="020B0502040204020203" pitchFamily="2" charset="0"/>
      <p:regular r:id="rId43"/>
      <p:italic r:id="rId44"/>
    </p:embeddedFont>
    <p:embeddedFont>
      <p:font typeface="Microsoft JhengHei" panose="020B0604030504040204" pitchFamily="2" charset="-120"/>
      <p:regular r:id="rId45"/>
    </p:embeddedFont>
    <p:embeddedFont>
      <p:font typeface="微软雅黑 Light" panose="020B0502040204020203" charset="-122"/>
      <p:regular r:id="rId46"/>
    </p:embeddedFont>
  </p:embeddedFontLst>
  <p:defaultTextStyle>
    <a:defPPr>
      <a:defRPr lang="zh-TW"/>
    </a:defPPr>
    <a:lvl1pPr marL="0" lvl="0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Segoe UI" panose="020B0502040204020203" pitchFamily="2" charset="0"/>
        <a:ea typeface="微软雅黑" panose="020B0503020204020204" pitchFamily="2" charset="-122"/>
        <a:cs typeface="+mn-cs"/>
      </a:defRPr>
    </a:lvl1pPr>
    <a:lvl2pPr marL="457200" lvl="1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Segoe UI" panose="020B0502040204020203" pitchFamily="2" charset="0"/>
        <a:ea typeface="微软雅黑" panose="020B0503020204020204" pitchFamily="2" charset="-122"/>
        <a:cs typeface="+mn-cs"/>
      </a:defRPr>
    </a:lvl2pPr>
    <a:lvl3pPr marL="914400" lvl="2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Segoe UI" panose="020B0502040204020203" pitchFamily="2" charset="0"/>
        <a:ea typeface="微软雅黑" panose="020B0503020204020204" pitchFamily="2" charset="-122"/>
        <a:cs typeface="+mn-cs"/>
      </a:defRPr>
    </a:lvl3pPr>
    <a:lvl4pPr marL="1371600" lvl="3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Segoe UI" panose="020B0502040204020203" pitchFamily="2" charset="0"/>
        <a:ea typeface="微软雅黑" panose="020B0503020204020204" pitchFamily="2" charset="-122"/>
        <a:cs typeface="+mn-cs"/>
      </a:defRPr>
    </a:lvl4pPr>
    <a:lvl5pPr marL="1828800" lvl="4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Segoe UI" panose="020B0502040204020203" pitchFamily="2" charset="0"/>
        <a:ea typeface="微软雅黑" panose="020B0503020204020204" pitchFamily="2" charset="-122"/>
        <a:cs typeface="+mn-cs"/>
      </a:defRPr>
    </a:lvl5pPr>
    <a:lvl6pPr marL="2286000" lvl="5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Segoe UI" panose="020B0502040204020203" pitchFamily="2" charset="0"/>
        <a:ea typeface="微软雅黑" panose="020B0503020204020204" pitchFamily="2" charset="-122"/>
        <a:cs typeface="+mn-cs"/>
      </a:defRPr>
    </a:lvl6pPr>
    <a:lvl7pPr marL="2743200" lvl="6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Segoe UI" panose="020B0502040204020203" pitchFamily="2" charset="0"/>
        <a:ea typeface="微软雅黑" panose="020B0503020204020204" pitchFamily="2" charset="-122"/>
        <a:cs typeface="+mn-cs"/>
      </a:defRPr>
    </a:lvl7pPr>
    <a:lvl8pPr marL="3200400" lvl="7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Segoe UI" panose="020B0502040204020203" pitchFamily="2" charset="0"/>
        <a:ea typeface="微软雅黑" panose="020B0503020204020204" pitchFamily="2" charset="-122"/>
        <a:cs typeface="+mn-cs"/>
      </a:defRPr>
    </a:lvl8pPr>
    <a:lvl9pPr marL="3657600" lvl="8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Segoe UI" panose="020B0502040204020203" pitchFamily="2" charset="0"/>
        <a:ea typeface="微软雅黑" panose="020B0503020204020204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4B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79" d="100"/>
          <a:sy n="79" d="100"/>
        </p:scale>
        <p:origin x="187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6" Type="http://schemas.openxmlformats.org/officeDocument/2006/relationships/font" Target="fonts/font9.fntdata"/><Relationship Id="rId45" Type="http://schemas.openxmlformats.org/officeDocument/2006/relationships/font" Target="fonts/font8.fntdata"/><Relationship Id="rId44" Type="http://schemas.openxmlformats.org/officeDocument/2006/relationships/font" Target="fonts/font7.fntdata"/><Relationship Id="rId43" Type="http://schemas.openxmlformats.org/officeDocument/2006/relationships/font" Target="fonts/font6.fntdata"/><Relationship Id="rId42" Type="http://schemas.openxmlformats.org/officeDocument/2006/relationships/font" Target="fonts/font5.fntdata"/><Relationship Id="rId41" Type="http://schemas.openxmlformats.org/officeDocument/2006/relationships/font" Target="fonts/font4.fntdata"/><Relationship Id="rId40" Type="http://schemas.openxmlformats.org/officeDocument/2006/relationships/font" Target="fonts/font3.fntdata"/><Relationship Id="rId4" Type="http://schemas.openxmlformats.org/officeDocument/2006/relationships/slideMaster" Target="slideMasters/slideMaster3.xml"/><Relationship Id="rId39" Type="http://schemas.openxmlformats.org/officeDocument/2006/relationships/font" Target="fonts/font2.fntdata"/><Relationship Id="rId38" Type="http://schemas.openxmlformats.org/officeDocument/2006/relationships/font" Target="fonts/font1.fntdata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24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0" Type="http://schemas.openxmlformats.org/officeDocument/2006/relationships/slide" Target="slides/slide10.xml"/><Relationship Id="rId2" Type="http://schemas.openxmlformats.org/officeDocument/2006/relationships/theme" Target="theme/theme1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1" Type="http://schemas.openxmlformats.org/officeDocument/2006/relationships/slide" Target="slides/slide1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FigureOut">
              <a:rPr lang="zh-TW" altLang="en-US" dirty="0">
                <a:latin typeface="Segoe UI" panose="020B0502040204020203" pitchFamily="2" charset="0"/>
              </a:rPr>
            </a:fld>
            <a:endParaRPr lang="zh-TW" altLang="en-US" dirty="0">
              <a:latin typeface="Segoe UI" panose="020B0502040204020203" pitchFamily="2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TW" altLang="en-US" dirty="0">
              <a:latin typeface="Segoe UI" panose="020B0502040204020203" pitchFamily="2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TW" altLang="en-US" dirty="0">
                <a:latin typeface="Segoe UI" panose="020B0502040204020203" pitchFamily="2" charset="0"/>
              </a:rPr>
            </a:fld>
            <a:endParaRPr lang="zh-TW" altLang="en-US" dirty="0">
              <a:latin typeface="Segoe UI" panose="020B0502040204020203" pitchFamily="2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FigureOut">
              <a:rPr lang="zh-TW" altLang="en-US" dirty="0">
                <a:latin typeface="Segoe UI" panose="020B0502040204020203" pitchFamily="2" charset="0"/>
              </a:rPr>
            </a:fld>
            <a:endParaRPr lang="zh-TW" altLang="en-US" dirty="0">
              <a:latin typeface="Segoe UI" panose="020B0502040204020203" pitchFamily="2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TW" altLang="en-US" dirty="0">
              <a:latin typeface="Segoe UI" panose="020B0502040204020203" pitchFamily="2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TW" altLang="en-US" dirty="0">
                <a:latin typeface="Segoe UI" panose="020B0502040204020203" pitchFamily="2" charset="0"/>
              </a:rPr>
            </a:fld>
            <a:endParaRPr lang="zh-TW" altLang="en-US" dirty="0">
              <a:latin typeface="Segoe UI" panose="020B0502040204020203" pitchFamily="2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FigureOut">
              <a:rPr lang="zh-TW" altLang="en-US" dirty="0">
                <a:latin typeface="Segoe UI" panose="020B0502040204020203" pitchFamily="2" charset="0"/>
              </a:rPr>
            </a:fld>
            <a:endParaRPr lang="zh-TW" altLang="en-US" dirty="0">
              <a:latin typeface="Segoe UI" panose="020B0502040204020203" pitchFamily="2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TW" altLang="en-US" dirty="0">
              <a:latin typeface="Segoe UI" panose="020B0502040204020203" pitchFamily="2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TW" altLang="en-US" dirty="0">
                <a:latin typeface="Segoe UI" panose="020B0502040204020203" pitchFamily="2" charset="0"/>
              </a:rPr>
            </a:fld>
            <a:endParaRPr lang="zh-TW" altLang="en-US" dirty="0">
              <a:latin typeface="Segoe UI" panose="020B0502040204020203" pitchFamily="2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619250"/>
            <a:ext cx="5152644" cy="45577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1156" y="1619250"/>
            <a:ext cx="5152644" cy="45577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FigureOut">
              <a:rPr lang="zh-TW" altLang="en-US" dirty="0">
                <a:latin typeface="Segoe UI" panose="020B0502040204020203" pitchFamily="2" charset="0"/>
              </a:rPr>
            </a:fld>
            <a:endParaRPr lang="zh-TW" altLang="en-US" dirty="0">
              <a:latin typeface="Segoe UI" panose="020B0502040204020203" pitchFamily="2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TW" altLang="en-US" dirty="0">
              <a:latin typeface="Segoe UI" panose="020B0502040204020203" pitchFamily="2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TW" altLang="en-US" dirty="0">
                <a:latin typeface="Segoe UI" panose="020B0502040204020203" pitchFamily="2" charset="0"/>
              </a:rPr>
            </a:fld>
            <a:endParaRPr lang="zh-TW" altLang="en-US" dirty="0">
              <a:latin typeface="Segoe UI" panose="020B0502040204020203" pitchFamily="2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619250"/>
            <a:ext cx="5152644" cy="45577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1156" y="1619250"/>
            <a:ext cx="5152644" cy="45577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FigureOut">
              <a:rPr lang="zh-TW" altLang="en-US" dirty="0">
                <a:latin typeface="Segoe UI" panose="020B0502040204020203" pitchFamily="2" charset="0"/>
              </a:rPr>
            </a:fld>
            <a:endParaRPr lang="zh-TW" altLang="en-US" dirty="0">
              <a:latin typeface="Segoe UI" panose="020B0502040204020203" pitchFamily="2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TW" altLang="en-US" dirty="0">
              <a:latin typeface="Segoe UI" panose="020B0502040204020203" pitchFamily="2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TW" altLang="en-US" dirty="0">
                <a:latin typeface="Segoe UI" panose="020B0502040204020203" pitchFamily="2" charset="0"/>
              </a:rPr>
            </a:fld>
            <a:endParaRPr lang="zh-TW" altLang="en-US" dirty="0">
              <a:latin typeface="Segoe UI" panose="020B0502040204020203" pitchFamily="2" charset="0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619250"/>
            <a:ext cx="5152644" cy="45577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1156" y="1619250"/>
            <a:ext cx="5152644" cy="45577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619250"/>
            <a:ext cx="5152644" cy="45577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1156" y="1619250"/>
            <a:ext cx="5152644" cy="45577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FigureOut">
              <a:rPr lang="zh-TW" altLang="en-US" dirty="0">
                <a:latin typeface="Segoe UI" panose="020B0502040204020203" pitchFamily="2" charset="0"/>
              </a:rPr>
            </a:fld>
            <a:endParaRPr lang="zh-TW" altLang="en-US" dirty="0">
              <a:latin typeface="Segoe UI" panose="020B0502040204020203" pitchFamily="2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TW" altLang="en-US" dirty="0">
              <a:latin typeface="Segoe UI" panose="020B0502040204020203" pitchFamily="2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TW" altLang="en-US" dirty="0">
                <a:latin typeface="Segoe UI" panose="020B0502040204020203" pitchFamily="2" charset="0"/>
              </a:rPr>
            </a:fld>
            <a:endParaRPr lang="zh-TW" altLang="en-US" dirty="0">
              <a:latin typeface="Segoe UI" panose="020B0502040204020203" pitchFamily="2" charset="0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619250"/>
            <a:ext cx="5152644" cy="45577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1156" y="1619250"/>
            <a:ext cx="5152644" cy="45577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FigureOut">
              <a:rPr lang="zh-TW" altLang="en-US" dirty="0">
                <a:latin typeface="Segoe UI" panose="020B0502040204020203" pitchFamily="2" charset="0"/>
              </a:rPr>
            </a:fld>
            <a:endParaRPr lang="zh-TW" altLang="en-US" dirty="0">
              <a:latin typeface="Segoe UI" panose="020B0502040204020203" pitchFamily="2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TW" altLang="en-US" dirty="0">
              <a:latin typeface="Segoe UI" panose="020B0502040204020203" pitchFamily="2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TW" altLang="en-US" dirty="0">
                <a:latin typeface="Segoe UI" panose="020B0502040204020203" pitchFamily="2" charset="0"/>
              </a:rPr>
            </a:fld>
            <a:endParaRPr lang="zh-TW" altLang="en-US" dirty="0">
              <a:latin typeface="Segoe UI" panose="020B0502040204020203" pitchFamily="2" charset="0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619250"/>
            <a:ext cx="5152644" cy="45577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1156" y="1619250"/>
            <a:ext cx="5152644" cy="45577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FigureOut">
              <a:rPr lang="zh-TW" altLang="en-US" dirty="0">
                <a:latin typeface="Segoe UI" panose="020B0502040204020203" pitchFamily="2" charset="0"/>
              </a:rPr>
            </a:fld>
            <a:endParaRPr lang="zh-TW" altLang="en-US" dirty="0">
              <a:latin typeface="Segoe UI" panose="020B0502040204020203" pitchFamily="2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TW" altLang="en-US" dirty="0">
              <a:latin typeface="Segoe UI" panose="020B0502040204020203" pitchFamily="2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TW" altLang="en-US" dirty="0">
                <a:latin typeface="Segoe UI" panose="020B0502040204020203" pitchFamily="2" charset="0"/>
              </a:rPr>
            </a:fld>
            <a:endParaRPr lang="zh-TW" altLang="en-US" dirty="0">
              <a:latin typeface="Segoe UI" panose="020B0502040204020203" pitchFamily="2" charset="0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FigureOut">
              <a:rPr lang="zh-TW" altLang="en-US" dirty="0">
                <a:latin typeface="Segoe UI" panose="020B0502040204020203" pitchFamily="2" charset="0"/>
              </a:rPr>
            </a:fld>
            <a:endParaRPr lang="zh-TW" altLang="en-US" dirty="0">
              <a:latin typeface="Segoe UI" panose="020B0502040204020203" pitchFamily="2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TW" altLang="en-US" dirty="0">
              <a:latin typeface="Segoe UI" panose="020B0502040204020203" pitchFamily="2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TW" altLang="en-US" dirty="0">
                <a:latin typeface="Segoe UI" panose="020B0502040204020203" pitchFamily="2" charset="0"/>
              </a:rPr>
            </a:fld>
            <a:endParaRPr lang="zh-TW" altLang="en-US" dirty="0">
              <a:latin typeface="Segoe UI" panose="020B0502040204020203" pitchFamily="2" charset="0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619250"/>
            <a:ext cx="5152644" cy="45577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1156" y="1619250"/>
            <a:ext cx="5152644" cy="45577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FigureOut">
              <a:rPr lang="zh-TW" altLang="en-US" dirty="0">
                <a:latin typeface="Segoe UI" panose="020B0502040204020203" pitchFamily="2" charset="0"/>
              </a:rPr>
            </a:fld>
            <a:endParaRPr lang="zh-TW" altLang="en-US" dirty="0">
              <a:latin typeface="Segoe UI" panose="020B0502040204020203" pitchFamily="2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TW" altLang="en-US" dirty="0">
              <a:latin typeface="Segoe UI" panose="020B0502040204020203" pitchFamily="2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TW" altLang="en-US" dirty="0">
                <a:latin typeface="Segoe UI" panose="020B0502040204020203" pitchFamily="2" charset="0"/>
              </a:rPr>
            </a:fld>
            <a:endParaRPr lang="zh-TW" altLang="en-US" dirty="0">
              <a:latin typeface="Segoe UI" panose="020B0502040204020203" pitchFamily="2" charset="0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619250"/>
            <a:ext cx="5152644" cy="45577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1156" y="1619250"/>
            <a:ext cx="5152644" cy="45577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FigureOut">
              <a:rPr lang="zh-TW" altLang="en-US" dirty="0">
                <a:latin typeface="Segoe UI" panose="020B0502040204020203" pitchFamily="2" charset="0"/>
              </a:rPr>
            </a:fld>
            <a:endParaRPr lang="zh-TW" altLang="en-US" dirty="0">
              <a:latin typeface="Segoe UI" panose="020B0502040204020203" pitchFamily="2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TW" altLang="en-US" dirty="0">
              <a:latin typeface="Segoe UI" panose="020B0502040204020203" pitchFamily="2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TW" altLang="en-US" dirty="0">
                <a:latin typeface="Segoe UI" panose="020B0502040204020203" pitchFamily="2" charset="0"/>
              </a:rPr>
            </a:fld>
            <a:endParaRPr lang="zh-TW" altLang="en-US" dirty="0">
              <a:latin typeface="Segoe UI" panose="020B0502040204020203" pitchFamily="2" charset="0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619250"/>
            <a:ext cx="5152644" cy="45577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1156" y="1619250"/>
            <a:ext cx="5152644" cy="45577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13" Type="http://schemas.openxmlformats.org/officeDocument/2006/relationships/image" Target="../media/image2.jpe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3" Type="http://schemas.openxmlformats.org/officeDocument/2006/relationships/theme" Target="../theme/theme3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4" Type="http://schemas.openxmlformats.org/officeDocument/2006/relationships/theme" Target="../theme/theme4.xml"/><Relationship Id="rId13" Type="http://schemas.openxmlformats.org/officeDocument/2006/relationships/image" Target="../media/image2.jpe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3" Type="http://schemas.openxmlformats.org/officeDocument/2006/relationships/theme" Target="../theme/theme5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3" Type="http://schemas.openxmlformats.org/officeDocument/2006/relationships/theme" Target="../theme/theme6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3" Type="http://schemas.openxmlformats.org/officeDocument/2006/relationships/theme" Target="../theme/theme7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3" Type="http://schemas.openxmlformats.org/officeDocument/2006/relationships/theme" Target="../theme/theme8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0.xml"/><Relationship Id="rId13" Type="http://schemas.openxmlformats.org/officeDocument/2006/relationships/theme" Target="../theme/theme9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8.xml"/><Relationship Id="rId1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9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TW" altLang="en-US"/>
              <a:t>单击此处编辑母版标题样式</a:t>
            </a:r>
            <a:endParaRPr lang="zh-TW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619250"/>
            <a:ext cx="10515600" cy="455771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TW" altLang="en-US"/>
              <a:t>单击此处编辑母版文本样式</a:t>
            </a:r>
            <a:endParaRPr lang="zh-TW" altLang="en-US"/>
          </a:p>
          <a:p>
            <a:pPr lvl="1"/>
            <a:r>
              <a:rPr lang="zh-TW" altLang="en-US"/>
              <a:t>第二级</a:t>
            </a:r>
            <a:endParaRPr lang="zh-TW" altLang="en-US"/>
          </a:p>
          <a:p>
            <a:pPr lvl="2"/>
            <a:r>
              <a:rPr lang="zh-TW" altLang="en-US"/>
              <a:t>第三级</a:t>
            </a:r>
            <a:endParaRPr lang="zh-TW" altLang="en-US"/>
          </a:p>
          <a:p>
            <a:pPr lvl="3"/>
            <a:r>
              <a:rPr lang="zh-TW" altLang="en-US"/>
              <a:t>第四级</a:t>
            </a:r>
            <a:endParaRPr lang="zh-TW" altLang="en-US"/>
          </a:p>
          <a:p>
            <a:pPr lvl="4"/>
            <a:r>
              <a:rPr lang="zh-TW" altLang="en-US"/>
              <a:t>第五级</a:t>
            </a:r>
            <a:endParaRPr lang="zh-TW" altLang="en-US"/>
          </a:p>
        </p:txBody>
      </p:sp>
      <p:sp>
        <p:nvSpPr>
          <p:cNvPr id="102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 lvl="0"/>
            <a:fld id="{BB962C8B-B14F-4D97-AF65-F5344CB8AC3E}" type="datetimeFigureOut">
              <a:rPr lang="zh-TW" altLang="en-US" dirty="0">
                <a:latin typeface="Segoe UI" panose="020B0502040204020203" pitchFamily="2" charset="0"/>
              </a:rPr>
            </a:fld>
            <a:endParaRPr lang="zh-TW" altLang="en-US" dirty="0">
              <a:latin typeface="Segoe UI" panose="020B0502040204020203" pitchFamily="2" charset="0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 lvl="0"/>
            <a:endParaRPr lang="zh-TW" altLang="en-US" dirty="0">
              <a:latin typeface="Segoe UI" panose="020B0502040204020203" pitchFamily="2" charset="0"/>
            </a:endParaRPr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/>
            <a:fld id="{9A0DB2DC-4C9A-4742-B13C-FB6460FD3503}" type="slidenum">
              <a:rPr lang="zh-TW" altLang="en-US" dirty="0">
                <a:latin typeface="Segoe UI" panose="020B0502040204020203" pitchFamily="2" charset="0"/>
              </a:rPr>
            </a:fld>
            <a:endParaRPr lang="zh-TW" altLang="en-US" dirty="0">
              <a:latin typeface="Segoe UI" panose="020B0502040204020203" pitchFamily="2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l" defTabSz="914400" eaLnBrk="1" fontAlgn="base" latinLnBrk="0" hangingPunct="1">
        <a:lnSpc>
          <a:spcPct val="90000"/>
        </a:lnSpc>
        <a:spcBef>
          <a:spcPct val="0"/>
        </a:spcBef>
        <a:spcAft>
          <a:spcPct val="0"/>
        </a:spcAft>
        <a:buNone/>
        <a:defRPr sz="4000" b="0" i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lvl="0" indent="-228600" algn="l" defTabSz="914400" eaLnBrk="1" fontAlgn="base" latinLnBrk="0" hangingPunct="1">
        <a:lnSpc>
          <a:spcPct val="125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lvl="1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2pPr>
      <a:lvl3pPr marL="914400" lvl="2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3pPr>
      <a:lvl4pPr marL="1371600" lvl="3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4pPr>
      <a:lvl5pPr marL="1828800" lvl="4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5pPr>
      <a:lvl6pPr marL="2286000" lvl="5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6pPr>
      <a:lvl7pPr marL="2743200" lvl="6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7pPr>
      <a:lvl8pPr marL="3200400" lvl="7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8pPr>
      <a:lvl9pPr marL="3657600" lvl="8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6"/>
          <p:cNvPicPr>
            <a:picLocks noChangeAspect="1"/>
          </p:cNvPicPr>
          <p:nvPr userDrawn="1"/>
        </p:nvPicPr>
        <p:blipFill>
          <a:blip r:embed="rId13"/>
          <a:srcRect t="-2" b="39320"/>
          <a:stretch>
            <a:fillRect/>
          </a:stretch>
        </p:blipFill>
        <p:spPr>
          <a:xfrm>
            <a:off x="0" y="0"/>
            <a:ext cx="12192000" cy="4159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矩形 7"/>
          <p:cNvSpPr/>
          <p:nvPr userDrawn="1"/>
        </p:nvSpPr>
        <p:spPr>
          <a:xfrm>
            <a:off x="0" y="0"/>
            <a:ext cx="12192000" cy="4159250"/>
          </a:xfrm>
          <a:prstGeom prst="rect">
            <a:avLst/>
          </a:prstGeom>
          <a:solidFill>
            <a:srgbClr val="354B5E">
              <a:alpha val="79999"/>
            </a:srgb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Segoe UI" panose="020B0502040204020203" pitchFamily="2" charset="0"/>
            </a:endParaRPr>
          </a:p>
        </p:txBody>
      </p:sp>
      <p:sp>
        <p:nvSpPr>
          <p:cNvPr id="2052" name="矩形 8"/>
          <p:cNvSpPr/>
          <p:nvPr userDrawn="1"/>
        </p:nvSpPr>
        <p:spPr>
          <a:xfrm>
            <a:off x="0" y="4087813"/>
            <a:ext cx="12192000" cy="71437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Segoe UI" panose="020B0502040204020203" pitchFamily="2" charset="0"/>
            </a:endParaRPr>
          </a:p>
        </p:txBody>
      </p:sp>
      <p:sp>
        <p:nvSpPr>
          <p:cNvPr id="2053" name="圆角矩形 9"/>
          <p:cNvSpPr>
            <a:spLocks noChangeAspect="1"/>
          </p:cNvSpPr>
          <p:nvPr userDrawn="1"/>
        </p:nvSpPr>
        <p:spPr>
          <a:xfrm>
            <a:off x="5556250" y="3586163"/>
            <a:ext cx="1079500" cy="10795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Segoe UI" panose="020B0502040204020203" pitchFamily="2" charset="0"/>
            </a:endParaRPr>
          </a:p>
        </p:txBody>
      </p:sp>
      <p:sp>
        <p:nvSpPr>
          <p:cNvPr id="2054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9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TW" altLang="en-US"/>
              <a:t>单击此处编辑母版标题样式</a:t>
            </a:r>
            <a:endParaRPr lang="zh-TW" altLang="en-US"/>
          </a:p>
        </p:txBody>
      </p:sp>
      <p:sp>
        <p:nvSpPr>
          <p:cNvPr id="2055" name="文本占位符 2"/>
          <p:cNvSpPr>
            <a:spLocks noGrp="1"/>
          </p:cNvSpPr>
          <p:nvPr>
            <p:ph type="body" idx="1"/>
          </p:nvPr>
        </p:nvSpPr>
        <p:spPr>
          <a:xfrm>
            <a:off x="838200" y="1619250"/>
            <a:ext cx="10515600" cy="455771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TW" altLang="en-US"/>
              <a:t>单击此处编辑母版文本样式</a:t>
            </a:r>
            <a:endParaRPr lang="zh-TW" altLang="en-US"/>
          </a:p>
          <a:p>
            <a:pPr lvl="1"/>
            <a:r>
              <a:rPr lang="zh-TW" altLang="en-US"/>
              <a:t>第二级</a:t>
            </a:r>
            <a:endParaRPr lang="zh-TW" altLang="en-US"/>
          </a:p>
          <a:p>
            <a:pPr lvl="2"/>
            <a:r>
              <a:rPr lang="zh-TW" altLang="en-US"/>
              <a:t>第三级</a:t>
            </a:r>
            <a:endParaRPr lang="zh-TW" altLang="en-US"/>
          </a:p>
          <a:p>
            <a:pPr lvl="3"/>
            <a:r>
              <a:rPr lang="zh-TW" altLang="en-US"/>
              <a:t>第四级</a:t>
            </a:r>
            <a:endParaRPr lang="zh-TW" altLang="en-US"/>
          </a:p>
          <a:p>
            <a:pPr lvl="4"/>
            <a:r>
              <a:rPr lang="zh-TW" altLang="en-US"/>
              <a:t>第五级</a:t>
            </a:r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lvl="0" indent="0" algn="l" defTabSz="914400" eaLnBrk="1" fontAlgn="base" latinLnBrk="0" hangingPunct="1">
        <a:lnSpc>
          <a:spcPct val="90000"/>
        </a:lnSpc>
        <a:spcBef>
          <a:spcPct val="0"/>
        </a:spcBef>
        <a:spcAft>
          <a:spcPct val="0"/>
        </a:spcAft>
        <a:buNone/>
        <a:defRPr sz="4000" b="0" i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lvl="0" indent="-228600" algn="l" defTabSz="914400" eaLnBrk="1" fontAlgn="base" latinLnBrk="0" hangingPunct="1">
        <a:lnSpc>
          <a:spcPct val="125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lvl="1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2pPr>
      <a:lvl3pPr marL="914400" lvl="2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3pPr>
      <a:lvl4pPr marL="1371600" lvl="3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4pPr>
      <a:lvl5pPr marL="1828800" lvl="4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5pPr>
      <a:lvl6pPr marL="2286000" lvl="5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6pPr>
      <a:lvl7pPr marL="2743200" lvl="6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7pPr>
      <a:lvl8pPr marL="3200400" lvl="7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8pPr>
      <a:lvl9pPr marL="3657600" lvl="8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组合 6"/>
          <p:cNvGrpSpPr/>
          <p:nvPr userDrawn="1"/>
        </p:nvGrpSpPr>
        <p:grpSpPr>
          <a:xfrm>
            <a:off x="479425" y="692150"/>
            <a:ext cx="179388" cy="630238"/>
            <a:chOff x="0" y="0"/>
            <a:chExt cx="180000" cy="630000"/>
          </a:xfrm>
        </p:grpSpPr>
        <p:sp>
          <p:nvSpPr>
            <p:cNvPr id="3075" name="圆角矩形 7"/>
            <p:cNvSpPr/>
            <p:nvPr userDrawn="1"/>
          </p:nvSpPr>
          <p:spPr>
            <a:xfrm>
              <a:off x="0" y="0"/>
              <a:ext cx="180000" cy="1800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dirty="0">
                <a:solidFill>
                  <a:srgbClr val="FFFFFF"/>
                </a:solidFill>
                <a:latin typeface="Segoe UI" panose="020B0502040204020203" pitchFamily="2" charset="0"/>
              </a:endParaRPr>
            </a:p>
          </p:txBody>
        </p:sp>
        <p:sp>
          <p:nvSpPr>
            <p:cNvPr id="3076" name="圆角矩形 8"/>
            <p:cNvSpPr/>
            <p:nvPr userDrawn="1"/>
          </p:nvSpPr>
          <p:spPr>
            <a:xfrm>
              <a:off x="0" y="225000"/>
              <a:ext cx="180000" cy="1800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dirty="0">
                <a:solidFill>
                  <a:srgbClr val="FFFFFF"/>
                </a:solidFill>
                <a:latin typeface="Segoe UI" panose="020B0502040204020203" pitchFamily="2" charset="0"/>
              </a:endParaRPr>
            </a:p>
          </p:txBody>
        </p:sp>
        <p:sp>
          <p:nvSpPr>
            <p:cNvPr id="3077" name="圆角矩形 9"/>
            <p:cNvSpPr/>
            <p:nvPr userDrawn="1"/>
          </p:nvSpPr>
          <p:spPr>
            <a:xfrm>
              <a:off x="0" y="450000"/>
              <a:ext cx="180000" cy="1800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dirty="0">
                <a:solidFill>
                  <a:srgbClr val="FFFFFF"/>
                </a:solidFill>
                <a:latin typeface="Segoe UI" panose="020B0502040204020203" pitchFamily="2" charset="0"/>
              </a:endParaRPr>
            </a:p>
          </p:txBody>
        </p:sp>
      </p:grpSp>
      <p:sp>
        <p:nvSpPr>
          <p:cNvPr id="3078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9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TW" altLang="en-US"/>
              <a:t>单击此处编辑母版标题样式</a:t>
            </a:r>
            <a:endParaRPr lang="zh-TW" altLang="en-US"/>
          </a:p>
        </p:txBody>
      </p:sp>
      <p:sp>
        <p:nvSpPr>
          <p:cNvPr id="3079" name="文本占位符 2"/>
          <p:cNvSpPr>
            <a:spLocks noGrp="1"/>
          </p:cNvSpPr>
          <p:nvPr>
            <p:ph type="body" idx="1"/>
          </p:nvPr>
        </p:nvSpPr>
        <p:spPr>
          <a:xfrm>
            <a:off x="838200" y="1619250"/>
            <a:ext cx="10515600" cy="455771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TW" altLang="en-US"/>
              <a:t>单击此处编辑母版文本样式</a:t>
            </a:r>
            <a:endParaRPr lang="zh-TW" altLang="en-US"/>
          </a:p>
          <a:p>
            <a:pPr lvl="1"/>
            <a:r>
              <a:rPr lang="zh-TW" altLang="en-US"/>
              <a:t>第二级</a:t>
            </a:r>
            <a:endParaRPr lang="zh-TW" altLang="en-US"/>
          </a:p>
          <a:p>
            <a:pPr lvl="2"/>
            <a:r>
              <a:rPr lang="zh-TW" altLang="en-US"/>
              <a:t>第三级</a:t>
            </a:r>
            <a:endParaRPr lang="zh-TW" altLang="en-US"/>
          </a:p>
          <a:p>
            <a:pPr lvl="3"/>
            <a:r>
              <a:rPr lang="zh-TW" altLang="en-US"/>
              <a:t>第四级</a:t>
            </a:r>
            <a:endParaRPr lang="zh-TW" altLang="en-US"/>
          </a:p>
          <a:p>
            <a:pPr lvl="4"/>
            <a:r>
              <a:rPr lang="zh-TW" altLang="en-US"/>
              <a:t>第五级</a:t>
            </a:r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marL="0" lvl="0" indent="0" algn="l" defTabSz="914400" eaLnBrk="1" fontAlgn="base" latinLnBrk="0" hangingPunct="1">
        <a:lnSpc>
          <a:spcPct val="90000"/>
        </a:lnSpc>
        <a:spcBef>
          <a:spcPct val="0"/>
        </a:spcBef>
        <a:spcAft>
          <a:spcPct val="0"/>
        </a:spcAft>
        <a:buNone/>
        <a:defRPr sz="4000" b="0" i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lvl="0" indent="-228600" algn="l" defTabSz="914400" eaLnBrk="1" fontAlgn="base" latinLnBrk="0" hangingPunct="1">
        <a:lnSpc>
          <a:spcPct val="125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lvl="1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2pPr>
      <a:lvl3pPr marL="914400" lvl="2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3pPr>
      <a:lvl4pPr marL="1371600" lvl="3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4pPr>
      <a:lvl5pPr marL="1828800" lvl="4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5pPr>
      <a:lvl6pPr marL="2286000" lvl="5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6pPr>
      <a:lvl7pPr marL="2743200" lvl="6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7pPr>
      <a:lvl8pPr marL="3200400" lvl="7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8pPr>
      <a:lvl9pPr marL="3657600" lvl="8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9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4B5E">
              <a:alpha val="79999"/>
            </a:srgbClr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Segoe UI" panose="020B0502040204020203" pitchFamily="2" charset="0"/>
            </a:endParaRPr>
          </a:p>
        </p:txBody>
      </p:sp>
      <p:sp>
        <p:nvSpPr>
          <p:cNvPr id="4100" name="矩形 8"/>
          <p:cNvSpPr/>
          <p:nvPr userDrawn="1"/>
        </p:nvSpPr>
        <p:spPr>
          <a:xfrm>
            <a:off x="7872413" y="1809750"/>
            <a:ext cx="4319587" cy="32385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Segoe UI" panose="020B0502040204020203" pitchFamily="2" charset="0"/>
            </a:endParaRPr>
          </a:p>
        </p:txBody>
      </p:sp>
      <p:sp>
        <p:nvSpPr>
          <p:cNvPr id="4101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9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TW" altLang="en-US"/>
              <a:t>单击此处编辑母版标题样式</a:t>
            </a:r>
            <a:endParaRPr lang="zh-TW" altLang="en-US"/>
          </a:p>
        </p:txBody>
      </p:sp>
      <p:sp>
        <p:nvSpPr>
          <p:cNvPr id="4102" name="文本占位符 2"/>
          <p:cNvSpPr>
            <a:spLocks noGrp="1"/>
          </p:cNvSpPr>
          <p:nvPr>
            <p:ph type="body" idx="1"/>
          </p:nvPr>
        </p:nvSpPr>
        <p:spPr>
          <a:xfrm>
            <a:off x="838200" y="1619250"/>
            <a:ext cx="10515600" cy="455771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TW" altLang="en-US"/>
              <a:t>单击此处编辑母版文本样式</a:t>
            </a:r>
            <a:endParaRPr lang="zh-TW" altLang="en-US"/>
          </a:p>
          <a:p>
            <a:pPr lvl="1"/>
            <a:r>
              <a:rPr lang="zh-TW" altLang="en-US"/>
              <a:t>第二级</a:t>
            </a:r>
            <a:endParaRPr lang="zh-TW" altLang="en-US"/>
          </a:p>
          <a:p>
            <a:pPr lvl="2"/>
            <a:r>
              <a:rPr lang="zh-TW" altLang="en-US"/>
              <a:t>第三级</a:t>
            </a:r>
            <a:endParaRPr lang="zh-TW" altLang="en-US"/>
          </a:p>
          <a:p>
            <a:pPr lvl="3"/>
            <a:r>
              <a:rPr lang="zh-TW" altLang="en-US"/>
              <a:t>第四级</a:t>
            </a:r>
            <a:endParaRPr lang="zh-TW" altLang="en-US"/>
          </a:p>
          <a:p>
            <a:pPr lvl="4"/>
            <a:r>
              <a:rPr lang="zh-TW" altLang="en-US"/>
              <a:t>第五级</a:t>
            </a:r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marL="0" lvl="0" indent="0" algn="l" defTabSz="914400" eaLnBrk="1" fontAlgn="base" latinLnBrk="0" hangingPunct="1">
        <a:lnSpc>
          <a:spcPct val="90000"/>
        </a:lnSpc>
        <a:spcBef>
          <a:spcPct val="0"/>
        </a:spcBef>
        <a:spcAft>
          <a:spcPct val="0"/>
        </a:spcAft>
        <a:buNone/>
        <a:defRPr sz="4000" b="0" i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lvl="0" indent="-228600" algn="l" defTabSz="914400" eaLnBrk="1" fontAlgn="base" latinLnBrk="0" hangingPunct="1">
        <a:lnSpc>
          <a:spcPct val="125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lvl="1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2pPr>
      <a:lvl3pPr marL="914400" lvl="2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3pPr>
      <a:lvl4pPr marL="1371600" lvl="3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4pPr>
      <a:lvl5pPr marL="1828800" lvl="4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5pPr>
      <a:lvl6pPr marL="2286000" lvl="5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6pPr>
      <a:lvl7pPr marL="2743200" lvl="6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7pPr>
      <a:lvl8pPr marL="3200400" lvl="7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8pPr>
      <a:lvl9pPr marL="3657600" lvl="8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组合 6"/>
          <p:cNvGrpSpPr/>
          <p:nvPr userDrawn="1"/>
        </p:nvGrpSpPr>
        <p:grpSpPr>
          <a:xfrm>
            <a:off x="479425" y="692150"/>
            <a:ext cx="179388" cy="630238"/>
            <a:chOff x="0" y="0"/>
            <a:chExt cx="180000" cy="630000"/>
          </a:xfrm>
        </p:grpSpPr>
        <p:sp>
          <p:nvSpPr>
            <p:cNvPr id="5123" name="圆角矩形 7"/>
            <p:cNvSpPr/>
            <p:nvPr userDrawn="1"/>
          </p:nvSpPr>
          <p:spPr>
            <a:xfrm>
              <a:off x="0" y="0"/>
              <a:ext cx="180000" cy="1800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dirty="0">
                <a:solidFill>
                  <a:srgbClr val="FFFFFF"/>
                </a:solidFill>
                <a:latin typeface="Segoe UI" panose="020B0502040204020203" pitchFamily="2" charset="0"/>
              </a:endParaRPr>
            </a:p>
          </p:txBody>
        </p:sp>
        <p:sp>
          <p:nvSpPr>
            <p:cNvPr id="5124" name="圆角矩形 8"/>
            <p:cNvSpPr/>
            <p:nvPr userDrawn="1"/>
          </p:nvSpPr>
          <p:spPr>
            <a:xfrm>
              <a:off x="0" y="225000"/>
              <a:ext cx="180000" cy="1800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dirty="0">
                <a:solidFill>
                  <a:srgbClr val="FFFFFF"/>
                </a:solidFill>
                <a:latin typeface="Segoe UI" panose="020B0502040204020203" pitchFamily="2" charset="0"/>
              </a:endParaRPr>
            </a:p>
          </p:txBody>
        </p:sp>
        <p:sp>
          <p:nvSpPr>
            <p:cNvPr id="5125" name="圆角矩形 9"/>
            <p:cNvSpPr/>
            <p:nvPr userDrawn="1"/>
          </p:nvSpPr>
          <p:spPr>
            <a:xfrm>
              <a:off x="0" y="450000"/>
              <a:ext cx="180000" cy="1800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dirty="0">
                <a:solidFill>
                  <a:srgbClr val="FFFFFF"/>
                </a:solidFill>
                <a:latin typeface="Segoe UI" panose="020B0502040204020203" pitchFamily="2" charset="0"/>
              </a:endParaRPr>
            </a:p>
          </p:txBody>
        </p:sp>
      </p:grpSp>
      <p:sp>
        <p:nvSpPr>
          <p:cNvPr id="51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9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TW" altLang="en-US"/>
              <a:t>单击此处编辑母版标题样式</a:t>
            </a:r>
            <a:endParaRPr lang="zh-TW" altLang="en-US"/>
          </a:p>
        </p:txBody>
      </p:sp>
      <p:sp>
        <p:nvSpPr>
          <p:cNvPr id="51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619250"/>
            <a:ext cx="10515600" cy="455771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TW" altLang="en-US"/>
              <a:t>单击此处编辑母版文本样式</a:t>
            </a:r>
            <a:endParaRPr lang="zh-TW" altLang="en-US"/>
          </a:p>
          <a:p>
            <a:pPr lvl="1"/>
            <a:r>
              <a:rPr lang="zh-TW" altLang="en-US"/>
              <a:t>第二级</a:t>
            </a:r>
            <a:endParaRPr lang="zh-TW" altLang="en-US"/>
          </a:p>
          <a:p>
            <a:pPr lvl="2"/>
            <a:r>
              <a:rPr lang="zh-TW" altLang="en-US"/>
              <a:t>第三级</a:t>
            </a:r>
            <a:endParaRPr lang="zh-TW" altLang="en-US"/>
          </a:p>
          <a:p>
            <a:pPr lvl="3"/>
            <a:r>
              <a:rPr lang="zh-TW" altLang="en-US"/>
              <a:t>第四级</a:t>
            </a:r>
            <a:endParaRPr lang="zh-TW" altLang="en-US"/>
          </a:p>
          <a:p>
            <a:pPr lvl="4"/>
            <a:r>
              <a:rPr lang="zh-TW" altLang="en-US"/>
              <a:t>第五级</a:t>
            </a:r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marL="0" lvl="0" indent="0" algn="l" defTabSz="914400" eaLnBrk="1" fontAlgn="base" latinLnBrk="0" hangingPunct="1">
        <a:lnSpc>
          <a:spcPct val="90000"/>
        </a:lnSpc>
        <a:spcBef>
          <a:spcPct val="0"/>
        </a:spcBef>
        <a:spcAft>
          <a:spcPct val="0"/>
        </a:spcAft>
        <a:buNone/>
        <a:defRPr sz="4000" b="0" i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lvl="0" indent="-228600" algn="l" defTabSz="914400" eaLnBrk="1" fontAlgn="base" latinLnBrk="0" hangingPunct="1">
        <a:lnSpc>
          <a:spcPct val="125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lvl="1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2pPr>
      <a:lvl3pPr marL="914400" lvl="2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3pPr>
      <a:lvl4pPr marL="1371600" lvl="3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4pPr>
      <a:lvl5pPr marL="1828800" lvl="4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5pPr>
      <a:lvl6pPr marL="2286000" lvl="5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6pPr>
      <a:lvl7pPr marL="2743200" lvl="6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7pPr>
      <a:lvl8pPr marL="3200400" lvl="7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8pPr>
      <a:lvl9pPr marL="3657600" lvl="8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9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TW" altLang="en-US"/>
              <a:t>单击此处编辑母版标题样式</a:t>
            </a:r>
            <a:endParaRPr lang="zh-TW" altLang="en-US"/>
          </a:p>
        </p:txBody>
      </p:sp>
      <p:sp>
        <p:nvSpPr>
          <p:cNvPr id="7171" name="文本占位符 2"/>
          <p:cNvSpPr>
            <a:spLocks noGrp="1"/>
          </p:cNvSpPr>
          <p:nvPr>
            <p:ph type="body" idx="1"/>
          </p:nvPr>
        </p:nvSpPr>
        <p:spPr>
          <a:xfrm>
            <a:off x="838200" y="1619250"/>
            <a:ext cx="10515600" cy="455771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TW" altLang="en-US"/>
              <a:t>单击此处编辑母版文本样式</a:t>
            </a:r>
            <a:endParaRPr lang="zh-TW" altLang="en-US"/>
          </a:p>
          <a:p>
            <a:pPr lvl="1"/>
            <a:r>
              <a:rPr lang="zh-TW" altLang="en-US"/>
              <a:t>第二级</a:t>
            </a:r>
            <a:endParaRPr lang="zh-TW" altLang="en-US"/>
          </a:p>
          <a:p>
            <a:pPr lvl="2"/>
            <a:r>
              <a:rPr lang="zh-TW" altLang="en-US"/>
              <a:t>第三级</a:t>
            </a:r>
            <a:endParaRPr lang="zh-TW" altLang="en-US"/>
          </a:p>
          <a:p>
            <a:pPr lvl="3"/>
            <a:r>
              <a:rPr lang="zh-TW" altLang="en-US"/>
              <a:t>第四级</a:t>
            </a:r>
            <a:endParaRPr lang="zh-TW" altLang="en-US"/>
          </a:p>
          <a:p>
            <a:pPr lvl="4"/>
            <a:r>
              <a:rPr lang="zh-TW" altLang="en-US"/>
              <a:t>第五级</a:t>
            </a:r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marL="0" lvl="0" indent="0" algn="l" defTabSz="914400" eaLnBrk="1" fontAlgn="base" latinLnBrk="0" hangingPunct="1">
        <a:lnSpc>
          <a:spcPct val="90000"/>
        </a:lnSpc>
        <a:spcBef>
          <a:spcPct val="0"/>
        </a:spcBef>
        <a:spcAft>
          <a:spcPct val="0"/>
        </a:spcAft>
        <a:buNone/>
        <a:defRPr sz="4000" b="0" i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lvl="0" indent="-228600" algn="l" defTabSz="914400" eaLnBrk="1" fontAlgn="base" latinLnBrk="0" hangingPunct="1">
        <a:lnSpc>
          <a:spcPct val="125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lvl="1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2pPr>
      <a:lvl3pPr marL="914400" lvl="2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3pPr>
      <a:lvl4pPr marL="1371600" lvl="3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4pPr>
      <a:lvl5pPr marL="1828800" lvl="4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5pPr>
      <a:lvl6pPr marL="2286000" lvl="5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6pPr>
      <a:lvl7pPr marL="2743200" lvl="6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7pPr>
      <a:lvl8pPr marL="3200400" lvl="7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8pPr>
      <a:lvl9pPr marL="3657600" lvl="8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组合 6"/>
          <p:cNvGrpSpPr/>
          <p:nvPr userDrawn="1"/>
        </p:nvGrpSpPr>
        <p:grpSpPr>
          <a:xfrm>
            <a:off x="479425" y="692150"/>
            <a:ext cx="179388" cy="630238"/>
            <a:chOff x="0" y="0"/>
            <a:chExt cx="180000" cy="630000"/>
          </a:xfrm>
        </p:grpSpPr>
        <p:sp>
          <p:nvSpPr>
            <p:cNvPr id="9219" name="圆角矩形 7"/>
            <p:cNvSpPr/>
            <p:nvPr userDrawn="1"/>
          </p:nvSpPr>
          <p:spPr>
            <a:xfrm>
              <a:off x="0" y="0"/>
              <a:ext cx="180000" cy="1800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dirty="0">
                <a:solidFill>
                  <a:srgbClr val="FFFFFF"/>
                </a:solidFill>
                <a:latin typeface="Segoe UI" panose="020B0502040204020203" pitchFamily="2" charset="0"/>
              </a:endParaRPr>
            </a:p>
          </p:txBody>
        </p:sp>
        <p:sp>
          <p:nvSpPr>
            <p:cNvPr id="9220" name="圆角矩形 8"/>
            <p:cNvSpPr/>
            <p:nvPr userDrawn="1"/>
          </p:nvSpPr>
          <p:spPr>
            <a:xfrm>
              <a:off x="0" y="225000"/>
              <a:ext cx="180000" cy="1800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dirty="0">
                <a:solidFill>
                  <a:srgbClr val="FFFFFF"/>
                </a:solidFill>
                <a:latin typeface="Segoe UI" panose="020B0502040204020203" pitchFamily="2" charset="0"/>
              </a:endParaRPr>
            </a:p>
          </p:txBody>
        </p:sp>
        <p:sp>
          <p:nvSpPr>
            <p:cNvPr id="9221" name="圆角矩形 9"/>
            <p:cNvSpPr/>
            <p:nvPr userDrawn="1"/>
          </p:nvSpPr>
          <p:spPr>
            <a:xfrm>
              <a:off x="0" y="450000"/>
              <a:ext cx="180000" cy="1800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dirty="0">
                <a:solidFill>
                  <a:srgbClr val="FFFFFF"/>
                </a:solidFill>
                <a:latin typeface="Segoe UI" panose="020B0502040204020203" pitchFamily="2" charset="0"/>
              </a:endParaRPr>
            </a:p>
          </p:txBody>
        </p:sp>
      </p:grpSp>
      <p:sp>
        <p:nvSpPr>
          <p:cNvPr id="9222" name="矩形 10"/>
          <p:cNvSpPr/>
          <p:nvPr userDrawn="1"/>
        </p:nvSpPr>
        <p:spPr>
          <a:xfrm>
            <a:off x="7673975" y="2168525"/>
            <a:ext cx="4518025" cy="252095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Segoe UI" panose="020B0502040204020203" pitchFamily="2" charset="0"/>
            </a:endParaRPr>
          </a:p>
        </p:txBody>
      </p:sp>
      <p:sp>
        <p:nvSpPr>
          <p:cNvPr id="9223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9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TW" altLang="en-US"/>
              <a:t>单击此处编辑母版标题样式</a:t>
            </a:r>
            <a:endParaRPr lang="zh-TW" altLang="en-US"/>
          </a:p>
        </p:txBody>
      </p:sp>
      <p:sp>
        <p:nvSpPr>
          <p:cNvPr id="9224" name="文本占位符 2"/>
          <p:cNvSpPr>
            <a:spLocks noGrp="1"/>
          </p:cNvSpPr>
          <p:nvPr>
            <p:ph type="body" idx="1"/>
          </p:nvPr>
        </p:nvSpPr>
        <p:spPr>
          <a:xfrm>
            <a:off x="838200" y="1619250"/>
            <a:ext cx="10515600" cy="455771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TW" altLang="en-US"/>
              <a:t>单击此处编辑母版文本样式</a:t>
            </a:r>
            <a:endParaRPr lang="zh-TW" altLang="en-US"/>
          </a:p>
          <a:p>
            <a:pPr lvl="1"/>
            <a:r>
              <a:rPr lang="zh-TW" altLang="en-US"/>
              <a:t>第二级</a:t>
            </a:r>
            <a:endParaRPr lang="zh-TW" altLang="en-US"/>
          </a:p>
          <a:p>
            <a:pPr lvl="2"/>
            <a:r>
              <a:rPr lang="zh-TW" altLang="en-US"/>
              <a:t>第三级</a:t>
            </a:r>
            <a:endParaRPr lang="zh-TW" altLang="en-US"/>
          </a:p>
          <a:p>
            <a:pPr lvl="3"/>
            <a:r>
              <a:rPr lang="zh-TW" altLang="en-US"/>
              <a:t>第四级</a:t>
            </a:r>
            <a:endParaRPr lang="zh-TW" altLang="en-US"/>
          </a:p>
          <a:p>
            <a:pPr lvl="4"/>
            <a:r>
              <a:rPr lang="zh-TW" altLang="en-US"/>
              <a:t>第五级</a:t>
            </a:r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ftr="0" dt="0"/>
  <p:txStyles>
    <p:titleStyle>
      <a:lvl1pPr marL="0" lvl="0" indent="0" algn="l" defTabSz="914400" eaLnBrk="1" fontAlgn="base" latinLnBrk="0" hangingPunct="1">
        <a:lnSpc>
          <a:spcPct val="90000"/>
        </a:lnSpc>
        <a:spcBef>
          <a:spcPct val="0"/>
        </a:spcBef>
        <a:spcAft>
          <a:spcPct val="0"/>
        </a:spcAft>
        <a:buNone/>
        <a:defRPr sz="4000" b="0" i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lvl="0" indent="-228600" algn="l" defTabSz="914400" eaLnBrk="1" fontAlgn="base" latinLnBrk="0" hangingPunct="1">
        <a:lnSpc>
          <a:spcPct val="125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lvl="1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2pPr>
      <a:lvl3pPr marL="914400" lvl="2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3pPr>
      <a:lvl4pPr marL="1371600" lvl="3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4pPr>
      <a:lvl5pPr marL="1828800" lvl="4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5pPr>
      <a:lvl6pPr marL="2286000" lvl="5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6pPr>
      <a:lvl7pPr marL="2743200" lvl="6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7pPr>
      <a:lvl8pPr marL="3200400" lvl="7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8pPr>
      <a:lvl9pPr marL="3657600" lvl="8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组合 6"/>
          <p:cNvGrpSpPr/>
          <p:nvPr userDrawn="1"/>
        </p:nvGrpSpPr>
        <p:grpSpPr>
          <a:xfrm rot="5400000">
            <a:off x="6005513" y="4103688"/>
            <a:ext cx="179387" cy="628650"/>
            <a:chOff x="0" y="0"/>
            <a:chExt cx="180000" cy="630000"/>
          </a:xfrm>
        </p:grpSpPr>
        <p:sp>
          <p:nvSpPr>
            <p:cNvPr id="10243" name="圆角矩形 7"/>
            <p:cNvSpPr/>
            <p:nvPr userDrawn="1"/>
          </p:nvSpPr>
          <p:spPr>
            <a:xfrm>
              <a:off x="0" y="0"/>
              <a:ext cx="180000" cy="1800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dirty="0">
                <a:solidFill>
                  <a:srgbClr val="FFFFFF"/>
                </a:solidFill>
                <a:latin typeface="Segoe UI" panose="020B0502040204020203" pitchFamily="2" charset="0"/>
              </a:endParaRPr>
            </a:p>
          </p:txBody>
        </p:sp>
        <p:sp>
          <p:nvSpPr>
            <p:cNvPr id="10244" name="圆角矩形 8"/>
            <p:cNvSpPr/>
            <p:nvPr userDrawn="1"/>
          </p:nvSpPr>
          <p:spPr>
            <a:xfrm>
              <a:off x="0" y="225000"/>
              <a:ext cx="180000" cy="1800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dirty="0">
                <a:solidFill>
                  <a:srgbClr val="FFFFFF"/>
                </a:solidFill>
                <a:latin typeface="Segoe UI" panose="020B0502040204020203" pitchFamily="2" charset="0"/>
              </a:endParaRPr>
            </a:p>
          </p:txBody>
        </p:sp>
        <p:sp>
          <p:nvSpPr>
            <p:cNvPr id="10245" name="圆角矩形 9"/>
            <p:cNvSpPr/>
            <p:nvPr userDrawn="1"/>
          </p:nvSpPr>
          <p:spPr>
            <a:xfrm>
              <a:off x="0" y="450000"/>
              <a:ext cx="180000" cy="1800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noFill/>
            </a:ln>
          </p:spPr>
          <p:txBody>
            <a:bodyPr anchor="ctr"/>
            <a:lstStyle/>
            <a:p>
              <a:pPr lvl="0" algn="ctr" eaLnBrk="1" hangingPunct="1"/>
              <a:endParaRPr lang="zh-CN" altLang="en-US" dirty="0">
                <a:solidFill>
                  <a:srgbClr val="FFFFFF"/>
                </a:solidFill>
                <a:latin typeface="Segoe UI" panose="020B0502040204020203" pitchFamily="2" charset="0"/>
              </a:endParaRPr>
            </a:p>
          </p:txBody>
        </p:sp>
      </p:grpSp>
      <p:sp>
        <p:nvSpPr>
          <p:cNvPr id="10246" name="矩形 10"/>
          <p:cNvSpPr/>
          <p:nvPr userDrawn="1"/>
        </p:nvSpPr>
        <p:spPr>
          <a:xfrm>
            <a:off x="839788" y="3429000"/>
            <a:ext cx="10512425" cy="71438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Segoe UI" panose="020B0502040204020203" pitchFamily="2" charset="0"/>
            </a:endParaRPr>
          </a:p>
        </p:txBody>
      </p:sp>
      <p:sp>
        <p:nvSpPr>
          <p:cNvPr id="10247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9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TW" altLang="en-US"/>
              <a:t>单击此处编辑母版标题样式</a:t>
            </a:r>
            <a:endParaRPr lang="zh-TW" altLang="en-US"/>
          </a:p>
        </p:txBody>
      </p:sp>
      <p:sp>
        <p:nvSpPr>
          <p:cNvPr id="10248" name="文本占位符 2"/>
          <p:cNvSpPr>
            <a:spLocks noGrp="1"/>
          </p:cNvSpPr>
          <p:nvPr>
            <p:ph type="body" idx="1"/>
          </p:nvPr>
        </p:nvSpPr>
        <p:spPr>
          <a:xfrm>
            <a:off x="838200" y="1619250"/>
            <a:ext cx="10515600" cy="455771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TW" altLang="en-US"/>
              <a:t>单击此处编辑母版文本样式</a:t>
            </a:r>
            <a:endParaRPr lang="zh-TW" altLang="en-US"/>
          </a:p>
          <a:p>
            <a:pPr lvl="1"/>
            <a:r>
              <a:rPr lang="zh-TW" altLang="en-US"/>
              <a:t>第二级</a:t>
            </a:r>
            <a:endParaRPr lang="zh-TW" altLang="en-US"/>
          </a:p>
          <a:p>
            <a:pPr lvl="2"/>
            <a:r>
              <a:rPr lang="zh-TW" altLang="en-US"/>
              <a:t>第三级</a:t>
            </a:r>
            <a:endParaRPr lang="zh-TW" altLang="en-US"/>
          </a:p>
          <a:p>
            <a:pPr lvl="3"/>
            <a:r>
              <a:rPr lang="zh-TW" altLang="en-US"/>
              <a:t>第四级</a:t>
            </a:r>
            <a:endParaRPr lang="zh-TW" altLang="en-US"/>
          </a:p>
          <a:p>
            <a:pPr lvl="4"/>
            <a:r>
              <a:rPr lang="zh-TW" altLang="en-US"/>
              <a:t>第五级</a:t>
            </a:r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sldNum="0" hdr="0" ftr="0" dt="0"/>
  <p:txStyles>
    <p:titleStyle>
      <a:lvl1pPr marL="0" lvl="0" indent="0" algn="l" defTabSz="914400" eaLnBrk="1" fontAlgn="base" latinLnBrk="0" hangingPunct="1">
        <a:lnSpc>
          <a:spcPct val="90000"/>
        </a:lnSpc>
        <a:spcBef>
          <a:spcPct val="0"/>
        </a:spcBef>
        <a:spcAft>
          <a:spcPct val="0"/>
        </a:spcAft>
        <a:buNone/>
        <a:defRPr sz="4000" b="0" i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lvl="0" indent="-228600" algn="l" defTabSz="914400" eaLnBrk="1" fontAlgn="base" latinLnBrk="0" hangingPunct="1">
        <a:lnSpc>
          <a:spcPct val="125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lvl="1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2pPr>
      <a:lvl3pPr marL="914400" lvl="2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3pPr>
      <a:lvl4pPr marL="1371600" lvl="3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4pPr>
      <a:lvl5pPr marL="1828800" lvl="4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5pPr>
      <a:lvl6pPr marL="2286000" lvl="5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6pPr>
      <a:lvl7pPr marL="2743200" lvl="6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7pPr>
      <a:lvl8pPr marL="3200400" lvl="7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8pPr>
      <a:lvl9pPr marL="3657600" lvl="8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9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TW" altLang="en-US"/>
              <a:t>单击此处编辑母版标题样式</a:t>
            </a:r>
            <a:endParaRPr lang="zh-TW" altLang="en-US"/>
          </a:p>
        </p:txBody>
      </p:sp>
      <p:sp>
        <p:nvSpPr>
          <p:cNvPr id="11267" name="文本占位符 2"/>
          <p:cNvSpPr>
            <a:spLocks noGrp="1"/>
          </p:cNvSpPr>
          <p:nvPr>
            <p:ph type="body" idx="1"/>
          </p:nvPr>
        </p:nvSpPr>
        <p:spPr>
          <a:xfrm>
            <a:off x="838200" y="1619250"/>
            <a:ext cx="10515600" cy="455771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TW" altLang="en-US"/>
              <a:t>单击此处编辑母版文本样式</a:t>
            </a:r>
            <a:endParaRPr lang="zh-TW" altLang="en-US"/>
          </a:p>
          <a:p>
            <a:pPr lvl="1"/>
            <a:r>
              <a:rPr lang="zh-TW" altLang="en-US"/>
              <a:t>第二级</a:t>
            </a:r>
            <a:endParaRPr lang="zh-TW" altLang="en-US"/>
          </a:p>
          <a:p>
            <a:pPr lvl="2"/>
            <a:r>
              <a:rPr lang="zh-TW" altLang="en-US"/>
              <a:t>第三级</a:t>
            </a:r>
            <a:endParaRPr lang="zh-TW" altLang="en-US"/>
          </a:p>
          <a:p>
            <a:pPr lvl="3"/>
            <a:r>
              <a:rPr lang="zh-TW" altLang="en-US"/>
              <a:t>第四级</a:t>
            </a:r>
            <a:endParaRPr lang="zh-TW" altLang="en-US"/>
          </a:p>
          <a:p>
            <a:pPr lvl="4"/>
            <a:r>
              <a:rPr lang="zh-TW" altLang="en-US"/>
              <a:t>第五级</a:t>
            </a:r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marL="0" lvl="0" indent="0" algn="l" defTabSz="914400" eaLnBrk="1" fontAlgn="base" latinLnBrk="0" hangingPunct="1">
        <a:lnSpc>
          <a:spcPct val="90000"/>
        </a:lnSpc>
        <a:spcBef>
          <a:spcPct val="0"/>
        </a:spcBef>
        <a:spcAft>
          <a:spcPct val="0"/>
        </a:spcAft>
        <a:buNone/>
        <a:defRPr sz="4000" b="0" i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lvl="0" indent="-228600" algn="l" defTabSz="914400" eaLnBrk="1" fontAlgn="base" latinLnBrk="0" hangingPunct="1">
        <a:lnSpc>
          <a:spcPct val="125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lvl="1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2pPr>
      <a:lvl3pPr marL="914400" lvl="2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3pPr>
      <a:lvl4pPr marL="1371600" lvl="3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4pPr>
      <a:lvl5pPr marL="1828800" lvl="4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5pPr>
      <a:lvl6pPr marL="2286000" lvl="5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6pPr>
      <a:lvl7pPr marL="2743200" lvl="6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7pPr>
      <a:lvl8pPr marL="3200400" lvl="7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8pPr>
      <a:lvl9pPr marL="3657600" lvl="8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Segoe UI" panose="020B0502040204020203" pitchFamily="2" charset="0"/>
          <a:ea typeface="微软雅黑" panose="020B0503020204020204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5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5.xml"/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4.xml"/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5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1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image" Target="../media/image27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1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image" Target="../media/image3.png"/><Relationship Id="rId1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4.xml"/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1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image" Target="../media/image33.pn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4.xml"/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36.png"/><Relationship Id="rId2" Type="http://schemas.microsoft.com/office/2007/relationships/hdphoto" Target="../media/image35.wdp"/><Relationship Id="rId1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3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4.xml"/><Relationship Id="rId4" Type="http://schemas.openxmlformats.org/officeDocument/2006/relationships/image" Target="../media/image3.png"/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5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5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5.xml"/><Relationship Id="rId2" Type="http://schemas.openxmlformats.org/officeDocument/2006/relationships/image" Target="../media/image3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 idx="4294967295"/>
          </p:nvPr>
        </p:nvSpPr>
        <p:spPr/>
        <p:txBody>
          <a:bodyPr vert="horz" wrap="square" anchor="ctr"/>
          <a:lstStyle/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目录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387" name="文本框 6"/>
          <p:cNvSpPr txBox="1"/>
          <p:nvPr/>
        </p:nvSpPr>
        <p:spPr>
          <a:xfrm>
            <a:off x="838200" y="1109663"/>
            <a:ext cx="7589838" cy="3349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25000"/>
              </a:lnSpc>
              <a:spcAft>
                <a:spcPts val="800"/>
              </a:spcAft>
            </a:pPr>
            <a:r>
              <a:rPr lang="en-US" altLang="zh-CN" sz="1400" dirty="0">
                <a:solidFill>
                  <a:srgbClr val="BFBFBF"/>
                </a:solidFill>
                <a:latin typeface="Segoe UI" panose="020B0502040204020203" pitchFamily="2" charset="0"/>
              </a:rPr>
              <a:t>HUMANS ARE CREATIVE BEINGS. IF IT IS NOT REAL TEXT, THEY WILL FOCUS ON THE DESIGN.</a:t>
            </a:r>
            <a:endParaRPr lang="zh-CN" altLang="en-US" sz="1400" dirty="0">
              <a:solidFill>
                <a:srgbClr val="BFBFBF"/>
              </a:solidFill>
              <a:latin typeface="Segoe UI" panose="020B0502040204020203" pitchFamily="2" charset="0"/>
            </a:endParaRPr>
          </a:p>
        </p:txBody>
      </p:sp>
      <p:sp>
        <p:nvSpPr>
          <p:cNvPr id="16388" name="圆角矩形 3"/>
          <p:cNvSpPr>
            <a:spLocks noChangeAspect="1"/>
          </p:cNvSpPr>
          <p:nvPr/>
        </p:nvSpPr>
        <p:spPr>
          <a:xfrm>
            <a:off x="839788" y="2103438"/>
            <a:ext cx="539750" cy="53975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noFill/>
          </a:ln>
        </p:spPr>
        <p:txBody>
          <a:bodyPr anchor="ctr"/>
          <a:lstStyle/>
          <a:p>
            <a:pPr algn="ctr" eaLnBrk="1" hangingPunct="1"/>
            <a:r>
              <a:rPr lang="en-US" altLang="zh-CN" sz="2800" dirty="0">
                <a:solidFill>
                  <a:srgbClr val="FFFFFF"/>
                </a:solidFill>
                <a:latin typeface="Segoe UI" panose="020B0502040204020203" pitchFamily="2" charset="0"/>
              </a:rPr>
              <a:t>1</a:t>
            </a:r>
            <a:endParaRPr lang="zh-CN" altLang="en-US" sz="2800" dirty="0">
              <a:solidFill>
                <a:srgbClr val="FFFFFF"/>
              </a:solidFill>
              <a:latin typeface="Segoe UI" panose="020B0502040204020203" pitchFamily="2" charset="0"/>
            </a:endParaRPr>
          </a:p>
        </p:txBody>
      </p:sp>
      <p:sp>
        <p:nvSpPr>
          <p:cNvPr id="16389" name="圆角矩形 4"/>
          <p:cNvSpPr>
            <a:spLocks noChangeAspect="1"/>
          </p:cNvSpPr>
          <p:nvPr/>
        </p:nvSpPr>
        <p:spPr>
          <a:xfrm>
            <a:off x="839788" y="3441700"/>
            <a:ext cx="539750" cy="541338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noFill/>
          </a:ln>
        </p:spPr>
        <p:txBody>
          <a:bodyPr anchor="ctr"/>
          <a:lstStyle/>
          <a:p>
            <a:pPr algn="ctr" eaLnBrk="1" hangingPunct="1"/>
            <a:r>
              <a:rPr lang="en-US" altLang="zh-CN" sz="2800" dirty="0">
                <a:solidFill>
                  <a:srgbClr val="FFFFFF"/>
                </a:solidFill>
                <a:latin typeface="Segoe UI" panose="020B0502040204020203" pitchFamily="2" charset="0"/>
              </a:rPr>
              <a:t>2</a:t>
            </a:r>
            <a:endParaRPr lang="zh-CN" altLang="en-US" sz="2800" dirty="0">
              <a:solidFill>
                <a:srgbClr val="FFFFFF"/>
              </a:solidFill>
              <a:latin typeface="Segoe UI" panose="020B0502040204020203" pitchFamily="2" charset="0"/>
            </a:endParaRPr>
          </a:p>
        </p:txBody>
      </p:sp>
      <p:sp>
        <p:nvSpPr>
          <p:cNvPr id="16390" name="圆角矩形 5"/>
          <p:cNvSpPr>
            <a:spLocks noChangeAspect="1"/>
          </p:cNvSpPr>
          <p:nvPr/>
        </p:nvSpPr>
        <p:spPr>
          <a:xfrm>
            <a:off x="839788" y="4781550"/>
            <a:ext cx="539750" cy="53975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noFill/>
          </a:ln>
        </p:spPr>
        <p:txBody>
          <a:bodyPr anchor="ctr"/>
          <a:lstStyle/>
          <a:p>
            <a:pPr algn="ctr" eaLnBrk="1" hangingPunct="1"/>
            <a:r>
              <a:rPr lang="en-US" altLang="zh-CN" sz="2800" dirty="0">
                <a:solidFill>
                  <a:srgbClr val="FFFFFF"/>
                </a:solidFill>
                <a:latin typeface="Segoe UI" panose="020B0502040204020203" pitchFamily="2" charset="0"/>
              </a:rPr>
              <a:t>3</a:t>
            </a:r>
            <a:endParaRPr lang="zh-CN" altLang="en-US" sz="2800" dirty="0">
              <a:solidFill>
                <a:srgbClr val="FFFFFF"/>
              </a:solidFill>
              <a:latin typeface="Segoe UI" panose="020B0502040204020203" pitchFamily="2" charset="0"/>
            </a:endParaRPr>
          </a:p>
        </p:txBody>
      </p:sp>
      <p:sp>
        <p:nvSpPr>
          <p:cNvPr id="16391" name="文本框 7"/>
          <p:cNvSpPr txBox="1"/>
          <p:nvPr/>
        </p:nvSpPr>
        <p:spPr>
          <a:xfrm>
            <a:off x="1530350" y="2101850"/>
            <a:ext cx="1107996" cy="36933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</a:rPr>
              <a:t>数据来源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16393" name="文本框 9"/>
          <p:cNvSpPr txBox="1"/>
          <p:nvPr/>
        </p:nvSpPr>
        <p:spPr>
          <a:xfrm>
            <a:off x="1530350" y="3441700"/>
            <a:ext cx="1107996" cy="36933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dirty="0">
                <a:solidFill>
                  <a:schemeClr val="accent2"/>
                </a:solidFill>
              </a:rPr>
              <a:t>数据展示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16395" name="文本框 11"/>
          <p:cNvSpPr txBox="1"/>
          <p:nvPr/>
        </p:nvSpPr>
        <p:spPr>
          <a:xfrm>
            <a:off x="1530350" y="4803775"/>
            <a:ext cx="1107996" cy="36933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dirty="0">
                <a:solidFill>
                  <a:schemeClr val="accent2"/>
                </a:solidFill>
              </a:rPr>
              <a:t>模型设计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16397" name="圆角矩形 13"/>
          <p:cNvSpPr>
            <a:spLocks noChangeAspect="1"/>
          </p:cNvSpPr>
          <p:nvPr/>
        </p:nvSpPr>
        <p:spPr>
          <a:xfrm>
            <a:off x="6097588" y="2103438"/>
            <a:ext cx="539750" cy="539750"/>
          </a:xfrm>
          <a:prstGeom prst="roundRect">
            <a:avLst>
              <a:gd name="adj" fmla="val 16667"/>
            </a:avLst>
          </a:prstGeom>
          <a:solidFill>
            <a:srgbClr val="354B5E"/>
          </a:solidFill>
          <a:ln w="9525">
            <a:noFill/>
          </a:ln>
        </p:spPr>
        <p:txBody>
          <a:bodyPr anchor="ctr"/>
          <a:lstStyle/>
          <a:p>
            <a:pPr algn="ctr" eaLnBrk="1" hangingPunct="1"/>
            <a:r>
              <a:rPr lang="en-US" altLang="zh-CN" sz="2800" dirty="0">
                <a:solidFill>
                  <a:srgbClr val="FFFFFF"/>
                </a:solidFill>
                <a:latin typeface="Segoe UI" panose="020B0502040204020203" pitchFamily="2" charset="0"/>
              </a:rPr>
              <a:t>4</a:t>
            </a:r>
            <a:endParaRPr lang="zh-CN" altLang="en-US" sz="2800" dirty="0">
              <a:solidFill>
                <a:srgbClr val="FFFFFF"/>
              </a:solidFill>
              <a:latin typeface="Segoe UI" panose="020B0502040204020203" pitchFamily="2" charset="0"/>
            </a:endParaRPr>
          </a:p>
        </p:txBody>
      </p:sp>
      <p:sp>
        <p:nvSpPr>
          <p:cNvPr id="16398" name="圆角矩形 14"/>
          <p:cNvSpPr>
            <a:spLocks noChangeAspect="1"/>
          </p:cNvSpPr>
          <p:nvPr/>
        </p:nvSpPr>
        <p:spPr>
          <a:xfrm>
            <a:off x="6097588" y="4781550"/>
            <a:ext cx="539750" cy="539750"/>
          </a:xfrm>
          <a:prstGeom prst="roundRect">
            <a:avLst>
              <a:gd name="adj" fmla="val 16667"/>
            </a:avLst>
          </a:prstGeom>
          <a:solidFill>
            <a:srgbClr val="354B5E"/>
          </a:solidFill>
          <a:ln w="9525">
            <a:noFill/>
          </a:ln>
        </p:spPr>
        <p:txBody>
          <a:bodyPr anchor="ctr"/>
          <a:lstStyle/>
          <a:p>
            <a:pPr algn="ctr" eaLnBrk="1" hangingPunct="1"/>
            <a:r>
              <a:rPr lang="en-US" altLang="zh-CN" sz="2800" dirty="0">
                <a:solidFill>
                  <a:srgbClr val="FFFFFF"/>
                </a:solidFill>
                <a:latin typeface="Segoe UI" panose="020B0502040204020203" pitchFamily="2" charset="0"/>
              </a:rPr>
              <a:t>6</a:t>
            </a:r>
            <a:endParaRPr lang="zh-CN" altLang="en-US" sz="2800" dirty="0">
              <a:solidFill>
                <a:srgbClr val="FFFFFF"/>
              </a:solidFill>
              <a:latin typeface="Segoe UI" panose="020B0502040204020203" pitchFamily="2" charset="0"/>
            </a:endParaRPr>
          </a:p>
        </p:txBody>
      </p:sp>
      <p:sp>
        <p:nvSpPr>
          <p:cNvPr id="16399" name="文本框 15"/>
          <p:cNvSpPr txBox="1"/>
          <p:nvPr/>
        </p:nvSpPr>
        <p:spPr>
          <a:xfrm>
            <a:off x="6788150" y="2101850"/>
            <a:ext cx="1107996" cy="36933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dirty="0">
                <a:solidFill>
                  <a:srgbClr val="354B5E"/>
                </a:solidFill>
              </a:rPr>
              <a:t>系统设计</a:t>
            </a:r>
            <a:endParaRPr lang="zh-CN" altLang="en-US" dirty="0">
              <a:solidFill>
                <a:srgbClr val="354B5E"/>
              </a:solidFill>
            </a:endParaRPr>
          </a:p>
        </p:txBody>
      </p:sp>
      <p:sp>
        <p:nvSpPr>
          <p:cNvPr id="16401" name="文本框 17"/>
          <p:cNvSpPr txBox="1"/>
          <p:nvPr/>
        </p:nvSpPr>
        <p:spPr>
          <a:xfrm>
            <a:off x="6788150" y="3441700"/>
            <a:ext cx="2492990" cy="36933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dirty="0">
                <a:solidFill>
                  <a:srgbClr val="354B5E"/>
                </a:solidFill>
              </a:rPr>
              <a:t>遇</a:t>
            </a:r>
            <a:r>
              <a:rPr lang="zh-CN" altLang="en-US" dirty="0" smtClean="0">
                <a:solidFill>
                  <a:srgbClr val="354B5E"/>
                </a:solidFill>
              </a:rPr>
              <a:t>到的问题和解决方法</a:t>
            </a:r>
            <a:endParaRPr lang="zh-CN" altLang="en-US" dirty="0">
              <a:solidFill>
                <a:srgbClr val="354B5E"/>
              </a:solidFill>
              <a:latin typeface="Segoe UI" panose="020B0502040204020203" pitchFamily="2" charset="0"/>
            </a:endParaRPr>
          </a:p>
        </p:txBody>
      </p:sp>
      <p:sp>
        <p:nvSpPr>
          <p:cNvPr id="16403" name="文本框 19"/>
          <p:cNvSpPr txBox="1"/>
          <p:nvPr/>
        </p:nvSpPr>
        <p:spPr>
          <a:xfrm>
            <a:off x="6788150" y="4803775"/>
            <a:ext cx="646331" cy="36933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dirty="0" smtClean="0">
                <a:solidFill>
                  <a:srgbClr val="354B5E"/>
                </a:solidFill>
                <a:latin typeface="Segoe UI" panose="020B0502040204020203" pitchFamily="2" charset="0"/>
              </a:rPr>
              <a:t>总结</a:t>
            </a:r>
            <a:endParaRPr lang="zh-CN" altLang="en-US" dirty="0">
              <a:solidFill>
                <a:srgbClr val="354B5E"/>
              </a:solidFill>
              <a:latin typeface="Segoe UI" panose="020B0502040204020203" pitchFamily="2" charset="0"/>
            </a:endParaRPr>
          </a:p>
        </p:txBody>
      </p:sp>
      <p:sp>
        <p:nvSpPr>
          <p:cNvPr id="16405" name="圆角矩形 21"/>
          <p:cNvSpPr>
            <a:spLocks noChangeAspect="1"/>
          </p:cNvSpPr>
          <p:nvPr/>
        </p:nvSpPr>
        <p:spPr>
          <a:xfrm>
            <a:off x="6097588" y="3441700"/>
            <a:ext cx="539750" cy="541338"/>
          </a:xfrm>
          <a:prstGeom prst="roundRect">
            <a:avLst>
              <a:gd name="adj" fmla="val 16667"/>
            </a:avLst>
          </a:prstGeom>
          <a:solidFill>
            <a:srgbClr val="354B5E"/>
          </a:solidFill>
          <a:ln w="9525">
            <a:noFill/>
          </a:ln>
        </p:spPr>
        <p:txBody>
          <a:bodyPr anchor="ctr"/>
          <a:lstStyle/>
          <a:p>
            <a:pPr algn="ctr" eaLnBrk="1" hangingPunct="1"/>
            <a:r>
              <a:rPr lang="en-US" altLang="zh-CN" sz="2800" dirty="0">
                <a:solidFill>
                  <a:srgbClr val="FFFFFF"/>
                </a:solidFill>
                <a:latin typeface="Segoe UI" panose="020B0502040204020203" pitchFamily="2" charset="0"/>
              </a:rPr>
              <a:t>5</a:t>
            </a:r>
            <a:endParaRPr lang="zh-CN" altLang="en-US" sz="2800" dirty="0">
              <a:solidFill>
                <a:srgbClr val="FFFFFF"/>
              </a:solidFill>
              <a:latin typeface="Segoe UI" panose="020B0502040204020203" pitchFamily="2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263" y="121640"/>
            <a:ext cx="798767" cy="783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 idx="4294967295"/>
          </p:nvPr>
        </p:nvSpPr>
        <p:spPr/>
        <p:txBody>
          <a:bodyPr vert="horz" wrap="square" anchor="ctr"/>
          <a:lstStyle/>
          <a:p>
            <a:r>
              <a:rPr lang="zh-CN" altLang="en-US" dirty="0"/>
              <a:t>部</a:t>
            </a:r>
            <a:r>
              <a:rPr lang="zh-CN" altLang="en-US" dirty="0" smtClean="0"/>
              <a:t>分代码展示</a:t>
            </a:r>
            <a:endParaRPr lang="zh-CN" altLang="en-US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263" y="121640"/>
            <a:ext cx="798767" cy="783235"/>
          </a:xfrm>
          <a:prstGeom prst="rect">
            <a:avLst/>
          </a:prstGeom>
        </p:spPr>
      </p:pic>
      <p:grpSp>
        <p:nvGrpSpPr>
          <p:cNvPr id="16" name="组合 10"/>
          <p:cNvGrpSpPr/>
          <p:nvPr/>
        </p:nvGrpSpPr>
        <p:grpSpPr>
          <a:xfrm>
            <a:off x="7986409" y="1378763"/>
            <a:ext cx="4205591" cy="921896"/>
            <a:chOff x="0" y="0"/>
            <a:chExt cx="6840000" cy="4320000"/>
          </a:xfrm>
        </p:grpSpPr>
        <p:sp>
          <p:nvSpPr>
            <p:cNvPr id="18" name="矩形 8"/>
            <p:cNvSpPr/>
            <p:nvPr/>
          </p:nvSpPr>
          <p:spPr>
            <a:xfrm>
              <a:off x="0" y="0"/>
              <a:ext cx="6840000" cy="4320000"/>
            </a:xfrm>
            <a:prstGeom prst="rect">
              <a:avLst/>
            </a:prstGeom>
            <a:solidFill>
              <a:srgbClr val="354B5E">
                <a:alpha val="89999"/>
              </a:srgbClr>
            </a:solidFill>
            <a:ln w="9525">
              <a:noFill/>
            </a:ln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Segoe UI" panose="020B0502040204020203" pitchFamily="2" charset="0"/>
              </a:endParaRPr>
            </a:p>
          </p:txBody>
        </p:sp>
        <p:sp>
          <p:nvSpPr>
            <p:cNvPr id="19" name="矩形 9"/>
            <p:cNvSpPr/>
            <p:nvPr/>
          </p:nvSpPr>
          <p:spPr>
            <a:xfrm>
              <a:off x="0" y="0"/>
              <a:ext cx="108000" cy="4320000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Segoe UI" panose="020B0502040204020203" pitchFamily="2" charset="0"/>
              </a:endParaRPr>
            </a:p>
          </p:txBody>
        </p:sp>
      </p:grpSp>
      <p:sp>
        <p:nvSpPr>
          <p:cNvPr id="20" name="矩形 5"/>
          <p:cNvSpPr/>
          <p:nvPr/>
        </p:nvSpPr>
        <p:spPr>
          <a:xfrm>
            <a:off x="8318161" y="1590417"/>
            <a:ext cx="3542085" cy="33791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14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搭建网络模</a:t>
            </a:r>
            <a:r>
              <a:rPr lang="zh-CN" altLang="en-US" sz="1400" dirty="0" smtClean="0">
                <a:solidFill>
                  <a:schemeClr val="bg1"/>
                </a:solidFill>
              </a:rPr>
              <a:t>型并训练和保存模型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74" y="1220987"/>
            <a:ext cx="5006774" cy="552497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613" y="260053"/>
            <a:ext cx="3756986" cy="70872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613" y="2512312"/>
            <a:ext cx="5427736" cy="396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9113" y="1266800"/>
            <a:ext cx="7666384" cy="1211685"/>
          </a:xfrm>
          <a:prstGeom prst="rect">
            <a:avLst/>
          </a:prstGeom>
        </p:spPr>
      </p:pic>
      <p:sp>
        <p:nvSpPr>
          <p:cNvPr id="21506" name="标题 1"/>
          <p:cNvSpPr>
            <a:spLocks noGrp="1"/>
          </p:cNvSpPr>
          <p:nvPr>
            <p:ph type="title" idx="4294967295"/>
          </p:nvPr>
        </p:nvSpPr>
        <p:spPr/>
        <p:txBody>
          <a:bodyPr vert="horz" wrap="square" anchor="ctr"/>
          <a:lstStyle/>
          <a:p>
            <a:r>
              <a:rPr lang="zh-CN" altLang="en-US" dirty="0"/>
              <a:t>部</a:t>
            </a:r>
            <a:r>
              <a:rPr lang="zh-CN" altLang="en-US" dirty="0" smtClean="0"/>
              <a:t>分代码展示</a:t>
            </a:r>
            <a:endParaRPr lang="zh-CN" altLang="en-US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263" y="121640"/>
            <a:ext cx="798767" cy="783235"/>
          </a:xfrm>
          <a:prstGeom prst="rect">
            <a:avLst/>
          </a:prstGeom>
        </p:spPr>
      </p:pic>
      <p:grpSp>
        <p:nvGrpSpPr>
          <p:cNvPr id="16" name="组合 10"/>
          <p:cNvGrpSpPr/>
          <p:nvPr/>
        </p:nvGrpSpPr>
        <p:grpSpPr>
          <a:xfrm>
            <a:off x="7986409" y="1378763"/>
            <a:ext cx="4205591" cy="921896"/>
            <a:chOff x="0" y="0"/>
            <a:chExt cx="6840000" cy="4320000"/>
          </a:xfrm>
        </p:grpSpPr>
        <p:sp>
          <p:nvSpPr>
            <p:cNvPr id="18" name="矩形 8"/>
            <p:cNvSpPr/>
            <p:nvPr/>
          </p:nvSpPr>
          <p:spPr>
            <a:xfrm>
              <a:off x="0" y="0"/>
              <a:ext cx="6840000" cy="4320000"/>
            </a:xfrm>
            <a:prstGeom prst="rect">
              <a:avLst/>
            </a:prstGeom>
            <a:solidFill>
              <a:srgbClr val="354B5E">
                <a:alpha val="89999"/>
              </a:srgbClr>
            </a:solidFill>
            <a:ln w="9525">
              <a:noFill/>
            </a:ln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Segoe UI" panose="020B0502040204020203" pitchFamily="2" charset="0"/>
              </a:endParaRPr>
            </a:p>
          </p:txBody>
        </p:sp>
        <p:sp>
          <p:nvSpPr>
            <p:cNvPr id="19" name="矩形 9"/>
            <p:cNvSpPr/>
            <p:nvPr/>
          </p:nvSpPr>
          <p:spPr>
            <a:xfrm>
              <a:off x="0" y="0"/>
              <a:ext cx="108000" cy="4320000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Segoe UI" panose="020B0502040204020203" pitchFamily="2" charset="0"/>
              </a:endParaRPr>
            </a:p>
          </p:txBody>
        </p:sp>
      </p:grpSp>
      <p:sp>
        <p:nvSpPr>
          <p:cNvPr id="20" name="矩形 5"/>
          <p:cNvSpPr/>
          <p:nvPr/>
        </p:nvSpPr>
        <p:spPr>
          <a:xfrm>
            <a:off x="8318161" y="1590417"/>
            <a:ext cx="3542085" cy="3188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14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提</a:t>
            </a:r>
            <a:r>
              <a:rPr lang="zh-CN" altLang="en-US" sz="1400" dirty="0" smtClean="0">
                <a:solidFill>
                  <a:schemeClr val="bg1"/>
                </a:solidFill>
              </a:rPr>
              <a:t>取主语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62" y="2624399"/>
            <a:ext cx="3993226" cy="38331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8"/>
          <p:cNvSpPr>
            <a:spLocks noGrp="1"/>
          </p:cNvSpPr>
          <p:nvPr>
            <p:ph type="title" idx="4294967295"/>
          </p:nvPr>
        </p:nvSpPr>
        <p:spPr>
          <a:xfrm>
            <a:off x="839788" y="3429000"/>
            <a:ext cx="10515600" cy="1079500"/>
          </a:xfrm>
        </p:spPr>
        <p:txBody>
          <a:bodyPr vert="horz" wrap="square" anchor="ctr"/>
          <a:lstStyle/>
          <a:p>
            <a:pPr algn="ctr"/>
            <a:r>
              <a:rPr lang="zh-CN" altLang="en-US" dirty="0"/>
              <a:t>系统</a:t>
            </a:r>
            <a:r>
              <a:rPr lang="zh-CN" altLang="en-US" dirty="0" smtClean="0"/>
              <a:t>设</a:t>
            </a:r>
            <a:r>
              <a:rPr lang="zh-CN" altLang="en-US" dirty="0"/>
              <a:t>计</a:t>
            </a:r>
            <a:endParaRPr lang="zh-CN" altLang="en-US" dirty="0"/>
          </a:p>
        </p:txBody>
      </p:sp>
      <p:sp>
        <p:nvSpPr>
          <p:cNvPr id="19459" name="圆角矩形 5"/>
          <p:cNvSpPr>
            <a:spLocks noChangeAspect="1"/>
          </p:cNvSpPr>
          <p:nvPr/>
        </p:nvSpPr>
        <p:spPr>
          <a:xfrm>
            <a:off x="5335588" y="5033963"/>
            <a:ext cx="720725" cy="720725"/>
          </a:xfrm>
          <a:prstGeom prst="roundRect">
            <a:avLst>
              <a:gd name="adj" fmla="val 30000"/>
            </a:avLst>
          </a:prstGeom>
          <a:solidFill>
            <a:srgbClr val="354B5E"/>
          </a:solidFill>
          <a:ln w="9525">
            <a:noFill/>
          </a:ln>
        </p:spPr>
        <p:txBody>
          <a:bodyPr anchor="ctr"/>
          <a:lstStyle/>
          <a:p>
            <a:pPr algn="ctr" eaLnBrk="1" hangingPunct="1"/>
            <a:endParaRPr lang="zh-CN" altLang="en-US" dirty="0">
              <a:solidFill>
                <a:srgbClr val="FFFFFF"/>
              </a:solidFill>
              <a:latin typeface="Segoe UI" panose="020B0502040204020203" pitchFamily="2" charset="0"/>
            </a:endParaRPr>
          </a:p>
        </p:txBody>
      </p:sp>
      <p:sp>
        <p:nvSpPr>
          <p:cNvPr id="19460" name="圆角矩形 6"/>
          <p:cNvSpPr>
            <a:spLocks noChangeAspect="1"/>
          </p:cNvSpPr>
          <p:nvPr/>
        </p:nvSpPr>
        <p:spPr>
          <a:xfrm>
            <a:off x="6151563" y="5033963"/>
            <a:ext cx="719137" cy="720725"/>
          </a:xfrm>
          <a:prstGeom prst="roundRect">
            <a:avLst>
              <a:gd name="adj" fmla="val 30000"/>
            </a:avLst>
          </a:prstGeom>
          <a:solidFill>
            <a:schemeClr val="accent2"/>
          </a:solidFill>
          <a:ln w="9525">
            <a:noFill/>
          </a:ln>
        </p:spPr>
        <p:txBody>
          <a:bodyPr anchor="ctr"/>
          <a:lstStyle/>
          <a:p>
            <a:pPr algn="ctr" eaLnBrk="1" hangingPunct="1"/>
            <a:endParaRPr lang="zh-CN" altLang="en-US" dirty="0">
              <a:solidFill>
                <a:srgbClr val="FFFFFF"/>
              </a:solidFill>
              <a:latin typeface="Segoe UI" panose="020B0502040204020203" pitchFamily="2" charset="0"/>
            </a:endParaRPr>
          </a:p>
        </p:txBody>
      </p:sp>
      <p:sp>
        <p:nvSpPr>
          <p:cNvPr id="19461" name="圆角矩形 7"/>
          <p:cNvSpPr>
            <a:spLocks noChangeAspect="1"/>
          </p:cNvSpPr>
          <p:nvPr/>
        </p:nvSpPr>
        <p:spPr>
          <a:xfrm>
            <a:off x="6965950" y="5033963"/>
            <a:ext cx="719138" cy="720725"/>
          </a:xfrm>
          <a:prstGeom prst="roundRect">
            <a:avLst>
              <a:gd name="adj" fmla="val 30000"/>
            </a:avLst>
          </a:prstGeom>
          <a:solidFill>
            <a:srgbClr val="354B5E"/>
          </a:solidFill>
          <a:ln w="9525">
            <a:noFill/>
          </a:ln>
        </p:spPr>
        <p:txBody>
          <a:bodyPr anchor="ctr"/>
          <a:lstStyle/>
          <a:p>
            <a:pPr algn="ctr" eaLnBrk="1" hangingPunct="1"/>
            <a:endParaRPr lang="zh-CN" altLang="en-US" dirty="0">
              <a:solidFill>
                <a:srgbClr val="FFFFFF"/>
              </a:solidFill>
              <a:latin typeface="Segoe UI" panose="020B0502040204020203" pitchFamily="2" charset="0"/>
            </a:endParaRPr>
          </a:p>
        </p:txBody>
      </p:sp>
      <p:sp>
        <p:nvSpPr>
          <p:cNvPr id="19462" name="圆角矩形 10"/>
          <p:cNvSpPr>
            <a:spLocks noChangeAspect="1"/>
          </p:cNvSpPr>
          <p:nvPr/>
        </p:nvSpPr>
        <p:spPr>
          <a:xfrm>
            <a:off x="4521200" y="5033963"/>
            <a:ext cx="720725" cy="720725"/>
          </a:xfrm>
          <a:prstGeom prst="roundRect">
            <a:avLst>
              <a:gd name="adj" fmla="val 30000"/>
            </a:avLst>
          </a:prstGeom>
          <a:solidFill>
            <a:schemeClr val="accent2"/>
          </a:solidFill>
          <a:ln w="9525">
            <a:noFill/>
          </a:ln>
        </p:spPr>
        <p:txBody>
          <a:bodyPr anchor="ctr"/>
          <a:lstStyle/>
          <a:p>
            <a:pPr algn="ctr" eaLnBrk="1" hangingPunct="1"/>
            <a:endParaRPr lang="zh-CN" altLang="en-US" dirty="0">
              <a:solidFill>
                <a:srgbClr val="FFFFFF"/>
              </a:solidFill>
              <a:latin typeface="Segoe UI" panose="020B0502040204020203" pitchFamily="2" charset="0"/>
            </a:endParaRPr>
          </a:p>
        </p:txBody>
      </p:sp>
      <p:pic>
        <p:nvPicPr>
          <p:cNvPr id="19465" name="Group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26075" y="5126038"/>
            <a:ext cx="541338" cy="536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66" name="Freeform 5"/>
          <p:cNvSpPr>
            <a:spLocks noChangeAspect="1" noEditPoints="1"/>
          </p:cNvSpPr>
          <p:nvPr/>
        </p:nvSpPr>
        <p:spPr>
          <a:xfrm>
            <a:off x="4651375" y="5141913"/>
            <a:ext cx="414338" cy="504825"/>
          </a:xfrm>
          <a:custGeom>
            <a:avLst/>
            <a:gdLst/>
            <a:ahLst/>
            <a:cxnLst>
              <a:cxn ang="0">
                <a:pos x="104567120" y="119105836"/>
              </a:cxn>
              <a:cxn ang="0">
                <a:pos x="103151056" y="88474254"/>
              </a:cxn>
              <a:cxn ang="0">
                <a:pos x="96666857" y="66169939"/>
              </a:cxn>
              <a:cxn ang="0">
                <a:pos x="98381255" y="66690342"/>
              </a:cxn>
              <a:cxn ang="0">
                <a:pos x="104939969" y="55389420"/>
              </a:cxn>
              <a:cxn ang="0">
                <a:pos x="103449117" y="51746326"/>
              </a:cxn>
              <a:cxn ang="0">
                <a:pos x="48966945" y="14051702"/>
              </a:cxn>
              <a:cxn ang="0">
                <a:pos x="23626273" y="594785"/>
              </a:cxn>
              <a:cxn ang="0">
                <a:pos x="7974778" y="50482373"/>
              </a:cxn>
              <a:cxn ang="0">
                <a:pos x="19899688" y="57619797"/>
              </a:cxn>
              <a:cxn ang="0">
                <a:pos x="34880545" y="40668551"/>
              </a:cxn>
              <a:cxn ang="0">
                <a:pos x="46358363" y="49738823"/>
              </a:cxn>
              <a:cxn ang="0">
                <a:pos x="36296609" y="119105836"/>
              </a:cxn>
              <a:cxn ang="0">
                <a:pos x="2832129" y="119105836"/>
              </a:cxn>
              <a:cxn ang="0">
                <a:pos x="0" y="134495873"/>
              </a:cxn>
              <a:cxn ang="0">
                <a:pos x="110306165" y="137321035"/>
              </a:cxn>
              <a:cxn ang="0">
                <a:pos x="113138294" y="121856616"/>
              </a:cxn>
              <a:cxn ang="0">
                <a:pos x="91077115" y="88474254"/>
              </a:cxn>
              <a:cxn ang="0">
                <a:pos x="83176852" y="89886971"/>
              </a:cxn>
              <a:cxn ang="0">
                <a:pos x="76841684" y="119105836"/>
              </a:cxn>
              <a:cxn ang="0">
                <a:pos x="67450569" y="54051085"/>
              </a:cxn>
              <a:cxn ang="0">
                <a:pos x="91077115" y="88474254"/>
              </a:cxn>
              <a:cxn ang="0">
                <a:pos x="53662503" y="62303698"/>
              </a:cxn>
              <a:cxn ang="0">
                <a:pos x="63500437" y="69589887"/>
              </a:cxn>
              <a:cxn ang="0">
                <a:pos x="47774427" y="82675165"/>
              </a:cxn>
              <a:cxn ang="0">
                <a:pos x="60221217" y="74794191"/>
              </a:cxn>
              <a:cxn ang="0">
                <a:pos x="67823418" y="99775175"/>
              </a:cxn>
              <a:cxn ang="0">
                <a:pos x="64841986" y="79106452"/>
              </a:cxn>
              <a:cxn ang="0">
                <a:pos x="68941421" y="107433003"/>
              </a:cxn>
              <a:cxn ang="0">
                <a:pos x="52842561" y="119105836"/>
              </a:cxn>
              <a:cxn ang="0">
                <a:pos x="51650043" y="56058588"/>
              </a:cxn>
              <a:cxn ang="0">
                <a:pos x="58357788" y="50333609"/>
              </a:cxn>
              <a:cxn ang="0">
                <a:pos x="63276891" y="104013055"/>
              </a:cxn>
              <a:cxn ang="0">
                <a:pos x="46507393" y="91150924"/>
              </a:cxn>
            </a:cxnLst>
            <a:rect l="0" t="0" r="0" b="0"/>
            <a:pathLst>
              <a:path w="1518" h="1847">
                <a:moveTo>
                  <a:pt x="1480" y="1602"/>
                </a:moveTo>
                <a:cubicBezTo>
                  <a:pt x="1403" y="1602"/>
                  <a:pt x="1403" y="1602"/>
                  <a:pt x="1403" y="1602"/>
                </a:cubicBezTo>
                <a:cubicBezTo>
                  <a:pt x="1403" y="1209"/>
                  <a:pt x="1403" y="1209"/>
                  <a:pt x="1403" y="1209"/>
                </a:cubicBezTo>
                <a:cubicBezTo>
                  <a:pt x="1403" y="1198"/>
                  <a:pt x="1395" y="1190"/>
                  <a:pt x="1384" y="1190"/>
                </a:cubicBezTo>
                <a:cubicBezTo>
                  <a:pt x="1297" y="1190"/>
                  <a:pt x="1297" y="1190"/>
                  <a:pt x="1297" y="1190"/>
                </a:cubicBezTo>
                <a:cubicBezTo>
                  <a:pt x="1297" y="890"/>
                  <a:pt x="1297" y="890"/>
                  <a:pt x="1297" y="890"/>
                </a:cubicBezTo>
                <a:cubicBezTo>
                  <a:pt x="1306" y="894"/>
                  <a:pt x="1306" y="894"/>
                  <a:pt x="1306" y="894"/>
                </a:cubicBezTo>
                <a:cubicBezTo>
                  <a:pt x="1311" y="896"/>
                  <a:pt x="1316" y="897"/>
                  <a:pt x="1320" y="897"/>
                </a:cubicBezTo>
                <a:cubicBezTo>
                  <a:pt x="1335" y="897"/>
                  <a:pt x="1349" y="888"/>
                  <a:pt x="1355" y="873"/>
                </a:cubicBezTo>
                <a:cubicBezTo>
                  <a:pt x="1408" y="745"/>
                  <a:pt x="1408" y="745"/>
                  <a:pt x="1408" y="745"/>
                </a:cubicBezTo>
                <a:cubicBezTo>
                  <a:pt x="1412" y="735"/>
                  <a:pt x="1412" y="725"/>
                  <a:pt x="1408" y="716"/>
                </a:cubicBezTo>
                <a:cubicBezTo>
                  <a:pt x="1405" y="707"/>
                  <a:pt x="1397" y="699"/>
                  <a:pt x="1388" y="696"/>
                </a:cubicBezTo>
                <a:cubicBezTo>
                  <a:pt x="578" y="360"/>
                  <a:pt x="578" y="360"/>
                  <a:pt x="578" y="360"/>
                </a:cubicBezTo>
                <a:cubicBezTo>
                  <a:pt x="608" y="304"/>
                  <a:pt x="634" y="246"/>
                  <a:pt x="657" y="189"/>
                </a:cubicBezTo>
                <a:cubicBezTo>
                  <a:pt x="665" y="170"/>
                  <a:pt x="656" y="148"/>
                  <a:pt x="637" y="141"/>
                </a:cubicBezTo>
                <a:cubicBezTo>
                  <a:pt x="317" y="8"/>
                  <a:pt x="317" y="8"/>
                  <a:pt x="317" y="8"/>
                </a:cubicBezTo>
                <a:cubicBezTo>
                  <a:pt x="298" y="0"/>
                  <a:pt x="276" y="9"/>
                  <a:pt x="268" y="28"/>
                </a:cubicBezTo>
                <a:cubicBezTo>
                  <a:pt x="189" y="214"/>
                  <a:pt x="137" y="420"/>
                  <a:pt x="107" y="679"/>
                </a:cubicBezTo>
                <a:cubicBezTo>
                  <a:pt x="105" y="695"/>
                  <a:pt x="114" y="711"/>
                  <a:pt x="130" y="718"/>
                </a:cubicBezTo>
                <a:cubicBezTo>
                  <a:pt x="267" y="775"/>
                  <a:pt x="267" y="775"/>
                  <a:pt x="267" y="775"/>
                </a:cubicBezTo>
                <a:cubicBezTo>
                  <a:pt x="283" y="781"/>
                  <a:pt x="300" y="776"/>
                  <a:pt x="311" y="763"/>
                </a:cubicBezTo>
                <a:cubicBezTo>
                  <a:pt x="370" y="688"/>
                  <a:pt x="422" y="617"/>
                  <a:pt x="468" y="547"/>
                </a:cubicBezTo>
                <a:cubicBezTo>
                  <a:pt x="630" y="614"/>
                  <a:pt x="630" y="614"/>
                  <a:pt x="630" y="614"/>
                </a:cubicBezTo>
                <a:cubicBezTo>
                  <a:pt x="622" y="669"/>
                  <a:pt x="622" y="669"/>
                  <a:pt x="622" y="669"/>
                </a:cubicBezTo>
                <a:cubicBezTo>
                  <a:pt x="598" y="836"/>
                  <a:pt x="598" y="836"/>
                  <a:pt x="598" y="836"/>
                </a:cubicBezTo>
                <a:cubicBezTo>
                  <a:pt x="487" y="1602"/>
                  <a:pt x="487" y="1602"/>
                  <a:pt x="487" y="1602"/>
                </a:cubicBezTo>
                <a:cubicBezTo>
                  <a:pt x="228" y="1602"/>
                  <a:pt x="228" y="1602"/>
                  <a:pt x="228" y="1602"/>
                </a:cubicBezTo>
                <a:cubicBezTo>
                  <a:pt x="38" y="1602"/>
                  <a:pt x="38" y="1602"/>
                  <a:pt x="38" y="1602"/>
                </a:cubicBezTo>
                <a:cubicBezTo>
                  <a:pt x="17" y="1602"/>
                  <a:pt x="0" y="1618"/>
                  <a:pt x="0" y="1639"/>
                </a:cubicBezTo>
                <a:cubicBezTo>
                  <a:pt x="0" y="1809"/>
                  <a:pt x="0" y="1809"/>
                  <a:pt x="0" y="1809"/>
                </a:cubicBezTo>
                <a:cubicBezTo>
                  <a:pt x="0" y="1830"/>
                  <a:pt x="17" y="1847"/>
                  <a:pt x="38" y="1847"/>
                </a:cubicBezTo>
                <a:cubicBezTo>
                  <a:pt x="1480" y="1847"/>
                  <a:pt x="1480" y="1847"/>
                  <a:pt x="1480" y="1847"/>
                </a:cubicBezTo>
                <a:cubicBezTo>
                  <a:pt x="1501" y="1847"/>
                  <a:pt x="1518" y="1830"/>
                  <a:pt x="1518" y="1809"/>
                </a:cubicBezTo>
                <a:cubicBezTo>
                  <a:pt x="1518" y="1639"/>
                  <a:pt x="1518" y="1639"/>
                  <a:pt x="1518" y="1639"/>
                </a:cubicBezTo>
                <a:cubicBezTo>
                  <a:pt x="1518" y="1618"/>
                  <a:pt x="1501" y="1602"/>
                  <a:pt x="1480" y="1602"/>
                </a:cubicBezTo>
                <a:close/>
                <a:moveTo>
                  <a:pt x="1222" y="1190"/>
                </a:moveTo>
                <a:cubicBezTo>
                  <a:pt x="1135" y="1190"/>
                  <a:pt x="1135" y="1190"/>
                  <a:pt x="1135" y="1190"/>
                </a:cubicBezTo>
                <a:cubicBezTo>
                  <a:pt x="1124" y="1190"/>
                  <a:pt x="1116" y="1198"/>
                  <a:pt x="1116" y="1209"/>
                </a:cubicBezTo>
                <a:cubicBezTo>
                  <a:pt x="1116" y="1602"/>
                  <a:pt x="1116" y="1602"/>
                  <a:pt x="1116" y="1602"/>
                </a:cubicBezTo>
                <a:cubicBezTo>
                  <a:pt x="1031" y="1602"/>
                  <a:pt x="1031" y="1602"/>
                  <a:pt x="1031" y="1602"/>
                </a:cubicBezTo>
                <a:cubicBezTo>
                  <a:pt x="920" y="836"/>
                  <a:pt x="920" y="836"/>
                  <a:pt x="920" y="836"/>
                </a:cubicBezTo>
                <a:cubicBezTo>
                  <a:pt x="905" y="727"/>
                  <a:pt x="905" y="727"/>
                  <a:pt x="905" y="727"/>
                </a:cubicBezTo>
                <a:cubicBezTo>
                  <a:pt x="1222" y="859"/>
                  <a:pt x="1222" y="859"/>
                  <a:pt x="1222" y="859"/>
                </a:cubicBezTo>
                <a:cubicBezTo>
                  <a:pt x="1222" y="1190"/>
                  <a:pt x="1222" y="1190"/>
                  <a:pt x="1222" y="1190"/>
                </a:cubicBezTo>
                <a:close/>
                <a:moveTo>
                  <a:pt x="852" y="936"/>
                </a:moveTo>
                <a:cubicBezTo>
                  <a:pt x="720" y="838"/>
                  <a:pt x="720" y="838"/>
                  <a:pt x="720" y="838"/>
                </a:cubicBezTo>
                <a:cubicBezTo>
                  <a:pt x="825" y="749"/>
                  <a:pt x="825" y="749"/>
                  <a:pt x="825" y="749"/>
                </a:cubicBezTo>
                <a:lnTo>
                  <a:pt x="852" y="936"/>
                </a:lnTo>
                <a:close/>
                <a:moveTo>
                  <a:pt x="808" y="1006"/>
                </a:moveTo>
                <a:cubicBezTo>
                  <a:pt x="641" y="1112"/>
                  <a:pt x="641" y="1112"/>
                  <a:pt x="641" y="1112"/>
                </a:cubicBezTo>
                <a:cubicBezTo>
                  <a:pt x="671" y="904"/>
                  <a:pt x="671" y="904"/>
                  <a:pt x="671" y="904"/>
                </a:cubicBezTo>
                <a:lnTo>
                  <a:pt x="808" y="1006"/>
                </a:lnTo>
                <a:close/>
                <a:moveTo>
                  <a:pt x="870" y="1064"/>
                </a:moveTo>
                <a:cubicBezTo>
                  <a:pt x="910" y="1342"/>
                  <a:pt x="910" y="1342"/>
                  <a:pt x="910" y="1342"/>
                </a:cubicBezTo>
                <a:cubicBezTo>
                  <a:pt x="694" y="1176"/>
                  <a:pt x="694" y="1176"/>
                  <a:pt x="694" y="1176"/>
                </a:cubicBezTo>
                <a:lnTo>
                  <a:pt x="870" y="1064"/>
                </a:lnTo>
                <a:close/>
                <a:moveTo>
                  <a:pt x="709" y="1602"/>
                </a:moveTo>
                <a:cubicBezTo>
                  <a:pt x="925" y="1445"/>
                  <a:pt x="925" y="1445"/>
                  <a:pt x="925" y="1445"/>
                </a:cubicBezTo>
                <a:cubicBezTo>
                  <a:pt x="948" y="1602"/>
                  <a:pt x="948" y="1602"/>
                  <a:pt x="948" y="1602"/>
                </a:cubicBezTo>
                <a:lnTo>
                  <a:pt x="709" y="1602"/>
                </a:lnTo>
                <a:close/>
                <a:moveTo>
                  <a:pt x="783" y="677"/>
                </a:moveTo>
                <a:cubicBezTo>
                  <a:pt x="693" y="754"/>
                  <a:pt x="693" y="754"/>
                  <a:pt x="693" y="754"/>
                </a:cubicBezTo>
                <a:cubicBezTo>
                  <a:pt x="708" y="646"/>
                  <a:pt x="708" y="646"/>
                  <a:pt x="708" y="646"/>
                </a:cubicBezTo>
                <a:lnTo>
                  <a:pt x="783" y="677"/>
                </a:lnTo>
                <a:close/>
                <a:moveTo>
                  <a:pt x="624" y="1226"/>
                </a:moveTo>
                <a:cubicBezTo>
                  <a:pt x="849" y="1399"/>
                  <a:pt x="849" y="1399"/>
                  <a:pt x="849" y="1399"/>
                </a:cubicBezTo>
                <a:cubicBezTo>
                  <a:pt x="570" y="1601"/>
                  <a:pt x="570" y="1601"/>
                  <a:pt x="570" y="1601"/>
                </a:cubicBezTo>
                <a:lnTo>
                  <a:pt x="624" y="1226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9467" name="Grou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050" y="5145088"/>
            <a:ext cx="536575" cy="4810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68" name="Freeform 5"/>
          <p:cNvSpPr>
            <a:spLocks noChangeAspect="1" noEditPoints="1"/>
          </p:cNvSpPr>
          <p:nvPr/>
        </p:nvSpPr>
        <p:spPr>
          <a:xfrm>
            <a:off x="7056438" y="5194300"/>
            <a:ext cx="539750" cy="400050"/>
          </a:xfrm>
          <a:custGeom>
            <a:avLst/>
            <a:gdLst/>
            <a:ahLst/>
            <a:cxnLst>
              <a:cxn ang="0">
                <a:pos x="1023955005" y="144583019"/>
              </a:cxn>
              <a:cxn ang="0">
                <a:pos x="1053452445" y="110564334"/>
              </a:cxn>
              <a:cxn ang="0">
                <a:pos x="122201042" y="80795665"/>
              </a:cxn>
              <a:cxn ang="0">
                <a:pos x="96916935" y="293418116"/>
              </a:cxn>
              <a:cxn ang="0">
                <a:pos x="80061548" y="340195096"/>
              </a:cxn>
              <a:cxn ang="0">
                <a:pos x="105345655" y="446507353"/>
              </a:cxn>
              <a:cxn ang="0">
                <a:pos x="58992828" y="493284333"/>
              </a:cxn>
              <a:cxn ang="0">
                <a:pos x="88490268" y="701654706"/>
              </a:cxn>
              <a:cxn ang="0">
                <a:pos x="1036597058" y="684644333"/>
              </a:cxn>
              <a:cxn ang="0">
                <a:pos x="994459617" y="540061314"/>
              </a:cxn>
              <a:cxn ang="0">
                <a:pos x="1023955005" y="506040567"/>
              </a:cxn>
              <a:cxn ang="0">
                <a:pos x="1045025778" y="391226217"/>
              </a:cxn>
              <a:cxn ang="0">
                <a:pos x="1070307832" y="289166038"/>
              </a:cxn>
              <a:cxn ang="0">
                <a:pos x="522512889" y="246641136"/>
              </a:cxn>
              <a:cxn ang="0">
                <a:pos x="943893456" y="161593393"/>
              </a:cxn>
              <a:cxn ang="0">
                <a:pos x="981817564" y="242389058"/>
              </a:cxn>
              <a:cxn ang="0">
                <a:pos x="927038069" y="272157727"/>
              </a:cxn>
              <a:cxn ang="0">
                <a:pos x="522512889" y="246641136"/>
              </a:cxn>
              <a:cxn ang="0">
                <a:pos x="160125149" y="357205470"/>
              </a:cxn>
              <a:cxn ang="0">
                <a:pos x="497228782" y="429496979"/>
              </a:cxn>
              <a:cxn ang="0">
                <a:pos x="497228782" y="429496979"/>
              </a:cxn>
              <a:cxn ang="0">
                <a:pos x="585719050" y="569827921"/>
              </a:cxn>
              <a:cxn ang="0">
                <a:pos x="122201042" y="455011509"/>
              </a:cxn>
              <a:cxn ang="0">
                <a:pos x="113772322" y="348701314"/>
              </a:cxn>
              <a:cxn ang="0">
                <a:pos x="109558989" y="131826786"/>
              </a:cxn>
              <a:cxn ang="0">
                <a:pos x="130627709" y="123320568"/>
              </a:cxn>
              <a:cxn ang="0">
                <a:pos x="505657502" y="246641136"/>
              </a:cxn>
              <a:cxn ang="0">
                <a:pos x="151696430" y="276409805"/>
              </a:cxn>
              <a:cxn ang="0">
                <a:pos x="130627709" y="267903587"/>
              </a:cxn>
              <a:cxn ang="0">
                <a:pos x="467733394" y="769694138"/>
              </a:cxn>
              <a:cxn ang="0">
                <a:pos x="101132321" y="663381881"/>
              </a:cxn>
              <a:cxn ang="0">
                <a:pos x="75848215" y="527303018"/>
              </a:cxn>
              <a:cxn ang="0">
                <a:pos x="101132321" y="518798862"/>
              </a:cxn>
              <a:cxn ang="0">
                <a:pos x="471946728" y="642119430"/>
              </a:cxn>
              <a:cxn ang="0">
                <a:pos x="948106790" y="637867352"/>
              </a:cxn>
              <a:cxn ang="0">
                <a:pos x="488802115" y="769694138"/>
              </a:cxn>
              <a:cxn ang="0">
                <a:pos x="589932384" y="625111119"/>
              </a:cxn>
              <a:cxn ang="0">
                <a:pos x="661567265" y="608100745"/>
              </a:cxn>
              <a:cxn ang="0">
                <a:pos x="960748843" y="548565469"/>
              </a:cxn>
              <a:cxn ang="0">
                <a:pos x="973390896" y="467769804"/>
              </a:cxn>
              <a:cxn ang="0">
                <a:pos x="935464737" y="476273960"/>
              </a:cxn>
              <a:cxn ang="0">
                <a:pos x="602574437" y="446507353"/>
              </a:cxn>
              <a:cxn ang="0">
                <a:pos x="973390896" y="323186785"/>
              </a:cxn>
              <a:cxn ang="0">
                <a:pos x="1011315004" y="386972077"/>
              </a:cxn>
            </a:cxnLst>
            <a:rect l="0" t="0" r="0" b="0"/>
            <a:pathLst>
              <a:path w="263" h="194">
                <a:moveTo>
                  <a:pt x="238" y="59"/>
                </a:moveTo>
                <a:cubicBezTo>
                  <a:pt x="237" y="51"/>
                  <a:pt x="236" y="38"/>
                  <a:pt x="243" y="34"/>
                </a:cubicBezTo>
                <a:cubicBezTo>
                  <a:pt x="244" y="34"/>
                  <a:pt x="244" y="34"/>
                  <a:pt x="244" y="33"/>
                </a:cubicBezTo>
                <a:cubicBezTo>
                  <a:pt x="249" y="32"/>
                  <a:pt x="253" y="29"/>
                  <a:pt x="250" y="26"/>
                </a:cubicBezTo>
                <a:cubicBezTo>
                  <a:pt x="166" y="0"/>
                  <a:pt x="166" y="0"/>
                  <a:pt x="166" y="0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19"/>
                  <a:pt x="13" y="21"/>
                  <a:pt x="15" y="46"/>
                </a:cubicBezTo>
                <a:cubicBezTo>
                  <a:pt x="15" y="59"/>
                  <a:pt x="20" y="65"/>
                  <a:pt x="23" y="69"/>
                </a:cubicBezTo>
                <a:cubicBezTo>
                  <a:pt x="12" y="72"/>
                  <a:pt x="12" y="72"/>
                  <a:pt x="12" y="72"/>
                </a:cubicBezTo>
                <a:cubicBezTo>
                  <a:pt x="9" y="76"/>
                  <a:pt x="13" y="78"/>
                  <a:pt x="19" y="80"/>
                </a:cubicBezTo>
                <a:cubicBezTo>
                  <a:pt x="19" y="80"/>
                  <a:pt x="19" y="80"/>
                  <a:pt x="19" y="80"/>
                </a:cubicBezTo>
                <a:cubicBezTo>
                  <a:pt x="26" y="85"/>
                  <a:pt x="26" y="98"/>
                  <a:pt x="25" y="105"/>
                </a:cubicBezTo>
                <a:cubicBezTo>
                  <a:pt x="0" y="112"/>
                  <a:pt x="9" y="115"/>
                  <a:pt x="9" y="115"/>
                </a:cubicBezTo>
                <a:cubicBezTo>
                  <a:pt x="14" y="116"/>
                  <a:pt x="14" y="116"/>
                  <a:pt x="14" y="116"/>
                </a:cubicBezTo>
                <a:cubicBezTo>
                  <a:pt x="10" y="119"/>
                  <a:pt x="6" y="126"/>
                  <a:pt x="7" y="139"/>
                </a:cubicBezTo>
                <a:cubicBezTo>
                  <a:pt x="9" y="163"/>
                  <a:pt x="21" y="165"/>
                  <a:pt x="21" y="165"/>
                </a:cubicBezTo>
                <a:cubicBezTo>
                  <a:pt x="111" y="194"/>
                  <a:pt x="111" y="194"/>
                  <a:pt x="111" y="194"/>
                </a:cubicBezTo>
                <a:cubicBezTo>
                  <a:pt x="246" y="161"/>
                  <a:pt x="246" y="161"/>
                  <a:pt x="246" y="161"/>
                </a:cubicBezTo>
                <a:cubicBezTo>
                  <a:pt x="246" y="161"/>
                  <a:pt x="255" y="159"/>
                  <a:pt x="230" y="152"/>
                </a:cubicBezTo>
                <a:cubicBezTo>
                  <a:pt x="229" y="144"/>
                  <a:pt x="229" y="131"/>
                  <a:pt x="236" y="127"/>
                </a:cubicBezTo>
                <a:cubicBezTo>
                  <a:pt x="236" y="127"/>
                  <a:pt x="236" y="127"/>
                  <a:pt x="236" y="126"/>
                </a:cubicBezTo>
                <a:cubicBezTo>
                  <a:pt x="242" y="125"/>
                  <a:pt x="246" y="122"/>
                  <a:pt x="243" y="119"/>
                </a:cubicBezTo>
                <a:cubicBezTo>
                  <a:pt x="237" y="117"/>
                  <a:pt x="237" y="117"/>
                  <a:pt x="237" y="117"/>
                </a:cubicBezTo>
                <a:cubicBezTo>
                  <a:pt x="241" y="114"/>
                  <a:pt x="247" y="108"/>
                  <a:pt x="248" y="92"/>
                </a:cubicBezTo>
                <a:cubicBezTo>
                  <a:pt x="248" y="81"/>
                  <a:pt x="245" y="75"/>
                  <a:pt x="242" y="71"/>
                </a:cubicBezTo>
                <a:cubicBezTo>
                  <a:pt x="254" y="68"/>
                  <a:pt x="254" y="68"/>
                  <a:pt x="254" y="68"/>
                </a:cubicBezTo>
                <a:cubicBezTo>
                  <a:pt x="254" y="68"/>
                  <a:pt x="263" y="66"/>
                  <a:pt x="238" y="59"/>
                </a:cubicBezTo>
                <a:close/>
                <a:moveTo>
                  <a:pt x="124" y="58"/>
                </a:moveTo>
                <a:cubicBezTo>
                  <a:pt x="147" y="54"/>
                  <a:pt x="147" y="54"/>
                  <a:pt x="147" y="54"/>
                </a:cubicBezTo>
                <a:cubicBezTo>
                  <a:pt x="224" y="38"/>
                  <a:pt x="224" y="38"/>
                  <a:pt x="224" y="38"/>
                </a:cubicBezTo>
                <a:cubicBezTo>
                  <a:pt x="235" y="36"/>
                  <a:pt x="235" y="36"/>
                  <a:pt x="235" y="36"/>
                </a:cubicBezTo>
                <a:cubicBezTo>
                  <a:pt x="232" y="42"/>
                  <a:pt x="232" y="51"/>
                  <a:pt x="233" y="57"/>
                </a:cubicBezTo>
                <a:cubicBezTo>
                  <a:pt x="233" y="59"/>
                  <a:pt x="233" y="60"/>
                  <a:pt x="233" y="61"/>
                </a:cubicBezTo>
                <a:cubicBezTo>
                  <a:pt x="220" y="64"/>
                  <a:pt x="220" y="64"/>
                  <a:pt x="220" y="64"/>
                </a:cubicBezTo>
                <a:cubicBezTo>
                  <a:pt x="123" y="88"/>
                  <a:pt x="123" y="88"/>
                  <a:pt x="123" y="88"/>
                </a:cubicBezTo>
                <a:lnTo>
                  <a:pt x="124" y="58"/>
                </a:lnTo>
                <a:close/>
                <a:moveTo>
                  <a:pt x="27" y="82"/>
                </a:moveTo>
                <a:cubicBezTo>
                  <a:pt x="38" y="84"/>
                  <a:pt x="38" y="84"/>
                  <a:pt x="38" y="84"/>
                </a:cubicBezTo>
                <a:cubicBezTo>
                  <a:pt x="112" y="100"/>
                  <a:pt x="112" y="100"/>
                  <a:pt x="112" y="100"/>
                </a:cubicBezTo>
                <a:cubicBezTo>
                  <a:pt x="118" y="101"/>
                  <a:pt x="118" y="101"/>
                  <a:pt x="118" y="101"/>
                </a:cubicBezTo>
                <a:cubicBezTo>
                  <a:pt x="118" y="101"/>
                  <a:pt x="118" y="101"/>
                  <a:pt x="118" y="101"/>
                </a:cubicBezTo>
                <a:cubicBezTo>
                  <a:pt x="118" y="101"/>
                  <a:pt x="118" y="101"/>
                  <a:pt x="118" y="101"/>
                </a:cubicBezTo>
                <a:cubicBezTo>
                  <a:pt x="138" y="105"/>
                  <a:pt x="138" y="105"/>
                  <a:pt x="138" y="105"/>
                </a:cubicBezTo>
                <a:cubicBezTo>
                  <a:pt x="139" y="134"/>
                  <a:pt x="139" y="134"/>
                  <a:pt x="139" y="134"/>
                </a:cubicBezTo>
                <a:cubicBezTo>
                  <a:pt x="39" y="110"/>
                  <a:pt x="39" y="110"/>
                  <a:pt x="39" y="110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29" y="106"/>
                  <a:pt x="30" y="105"/>
                  <a:pt x="30" y="104"/>
                </a:cubicBezTo>
                <a:cubicBezTo>
                  <a:pt x="30" y="98"/>
                  <a:pt x="30" y="89"/>
                  <a:pt x="27" y="82"/>
                </a:cubicBezTo>
                <a:close/>
                <a:moveTo>
                  <a:pt x="22" y="45"/>
                </a:moveTo>
                <a:cubicBezTo>
                  <a:pt x="22" y="38"/>
                  <a:pt x="23" y="33"/>
                  <a:pt x="26" y="31"/>
                </a:cubicBezTo>
                <a:cubicBezTo>
                  <a:pt x="27" y="30"/>
                  <a:pt x="29" y="29"/>
                  <a:pt x="30" y="29"/>
                </a:cubicBezTo>
                <a:cubicBezTo>
                  <a:pt x="31" y="29"/>
                  <a:pt x="31" y="29"/>
                  <a:pt x="31" y="29"/>
                </a:cubicBezTo>
                <a:cubicBezTo>
                  <a:pt x="90" y="49"/>
                  <a:pt x="90" y="49"/>
                  <a:pt x="90" y="49"/>
                </a:cubicBezTo>
                <a:cubicBezTo>
                  <a:pt x="120" y="58"/>
                  <a:pt x="120" y="58"/>
                  <a:pt x="120" y="58"/>
                </a:cubicBezTo>
                <a:cubicBezTo>
                  <a:pt x="119" y="88"/>
                  <a:pt x="119" y="88"/>
                  <a:pt x="119" y="88"/>
                </a:cubicBezTo>
                <a:cubicBezTo>
                  <a:pt x="36" y="65"/>
                  <a:pt x="36" y="65"/>
                  <a:pt x="36" y="65"/>
                </a:cubicBezTo>
                <a:cubicBezTo>
                  <a:pt x="32" y="64"/>
                  <a:pt x="32" y="64"/>
                  <a:pt x="32" y="64"/>
                </a:cubicBezTo>
                <a:cubicBezTo>
                  <a:pt x="32" y="64"/>
                  <a:pt x="31" y="64"/>
                  <a:pt x="31" y="63"/>
                </a:cubicBezTo>
                <a:cubicBezTo>
                  <a:pt x="31" y="63"/>
                  <a:pt x="23" y="63"/>
                  <a:pt x="22" y="45"/>
                </a:cubicBezTo>
                <a:close/>
                <a:moveTo>
                  <a:pt x="111" y="181"/>
                </a:moveTo>
                <a:cubicBezTo>
                  <a:pt x="24" y="157"/>
                  <a:pt x="24" y="157"/>
                  <a:pt x="24" y="157"/>
                </a:cubicBezTo>
                <a:cubicBezTo>
                  <a:pt x="24" y="157"/>
                  <a:pt x="24" y="157"/>
                  <a:pt x="24" y="156"/>
                </a:cubicBezTo>
                <a:cubicBezTo>
                  <a:pt x="23" y="156"/>
                  <a:pt x="15" y="156"/>
                  <a:pt x="15" y="138"/>
                </a:cubicBezTo>
                <a:cubicBezTo>
                  <a:pt x="15" y="131"/>
                  <a:pt x="16" y="126"/>
                  <a:pt x="18" y="124"/>
                </a:cubicBezTo>
                <a:cubicBezTo>
                  <a:pt x="20" y="123"/>
                  <a:pt x="21" y="122"/>
                  <a:pt x="23" y="122"/>
                </a:cubicBezTo>
                <a:cubicBezTo>
                  <a:pt x="23" y="122"/>
                  <a:pt x="24" y="122"/>
                  <a:pt x="24" y="122"/>
                </a:cubicBezTo>
                <a:cubicBezTo>
                  <a:pt x="24" y="122"/>
                  <a:pt x="24" y="122"/>
                  <a:pt x="24" y="122"/>
                </a:cubicBezTo>
                <a:cubicBezTo>
                  <a:pt x="112" y="151"/>
                  <a:pt x="112" y="151"/>
                  <a:pt x="112" y="151"/>
                </a:cubicBezTo>
                <a:lnTo>
                  <a:pt x="111" y="181"/>
                </a:lnTo>
                <a:close/>
                <a:moveTo>
                  <a:pt x="225" y="150"/>
                </a:moveTo>
                <a:cubicBezTo>
                  <a:pt x="225" y="152"/>
                  <a:pt x="225" y="153"/>
                  <a:pt x="225" y="154"/>
                </a:cubicBezTo>
                <a:cubicBezTo>
                  <a:pt x="116" y="181"/>
                  <a:pt x="116" y="181"/>
                  <a:pt x="116" y="181"/>
                </a:cubicBezTo>
                <a:cubicBezTo>
                  <a:pt x="117" y="151"/>
                  <a:pt x="117" y="151"/>
                  <a:pt x="117" y="151"/>
                </a:cubicBezTo>
                <a:cubicBezTo>
                  <a:pt x="140" y="147"/>
                  <a:pt x="140" y="147"/>
                  <a:pt x="140" y="147"/>
                </a:cubicBezTo>
                <a:cubicBezTo>
                  <a:pt x="144" y="147"/>
                  <a:pt x="144" y="147"/>
                  <a:pt x="144" y="147"/>
                </a:cubicBezTo>
                <a:cubicBezTo>
                  <a:pt x="157" y="143"/>
                  <a:pt x="157" y="143"/>
                  <a:pt x="157" y="143"/>
                </a:cubicBezTo>
                <a:cubicBezTo>
                  <a:pt x="216" y="131"/>
                  <a:pt x="216" y="131"/>
                  <a:pt x="216" y="131"/>
                </a:cubicBezTo>
                <a:cubicBezTo>
                  <a:pt x="228" y="129"/>
                  <a:pt x="228" y="129"/>
                  <a:pt x="228" y="129"/>
                </a:cubicBezTo>
                <a:cubicBezTo>
                  <a:pt x="224" y="135"/>
                  <a:pt x="224" y="144"/>
                  <a:pt x="225" y="150"/>
                </a:cubicBezTo>
                <a:close/>
                <a:moveTo>
                  <a:pt x="231" y="110"/>
                </a:moveTo>
                <a:cubicBezTo>
                  <a:pt x="231" y="110"/>
                  <a:pt x="231" y="110"/>
                  <a:pt x="230" y="110"/>
                </a:cubicBezTo>
                <a:cubicBezTo>
                  <a:pt x="222" y="112"/>
                  <a:pt x="222" y="112"/>
                  <a:pt x="222" y="112"/>
                </a:cubicBezTo>
                <a:cubicBezTo>
                  <a:pt x="144" y="134"/>
                  <a:pt x="144" y="134"/>
                  <a:pt x="144" y="134"/>
                </a:cubicBezTo>
                <a:cubicBezTo>
                  <a:pt x="143" y="105"/>
                  <a:pt x="143" y="105"/>
                  <a:pt x="143" y="105"/>
                </a:cubicBezTo>
                <a:cubicBezTo>
                  <a:pt x="168" y="96"/>
                  <a:pt x="168" y="96"/>
                  <a:pt x="168" y="96"/>
                </a:cubicBezTo>
                <a:cubicBezTo>
                  <a:pt x="231" y="76"/>
                  <a:pt x="231" y="76"/>
                  <a:pt x="231" y="76"/>
                </a:cubicBezTo>
                <a:cubicBezTo>
                  <a:pt x="231" y="76"/>
                  <a:pt x="234" y="75"/>
                  <a:pt x="237" y="78"/>
                </a:cubicBezTo>
                <a:cubicBezTo>
                  <a:pt x="239" y="80"/>
                  <a:pt x="240" y="85"/>
                  <a:pt x="240" y="91"/>
                </a:cubicBezTo>
                <a:cubicBezTo>
                  <a:pt x="239" y="109"/>
                  <a:pt x="231" y="110"/>
                  <a:pt x="231" y="110"/>
                </a:cubicBez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263" y="121640"/>
            <a:ext cx="798767" cy="783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图片占位符 4"/>
          <p:cNvPicPr>
            <a:picLocks noGrp="1" noChangeAspect="1"/>
          </p:cNvPicPr>
          <p:nvPr>
            <p:ph sz="quarter" idx="1"/>
          </p:nvPr>
        </p:nvPicPr>
        <p:blipFill>
          <a:blip r:embed="rId1"/>
          <a:srcRect t="12515" b="12515"/>
          <a:stretch>
            <a:fillRect/>
          </a:stretch>
        </p:blipFill>
        <p:spPr>
          <a:xfrm>
            <a:off x="0" y="0"/>
            <a:ext cx="6096000" cy="6858000"/>
          </a:xfrm>
        </p:spPr>
      </p:pic>
      <p:grpSp>
        <p:nvGrpSpPr>
          <p:cNvPr id="20483" name="组合 10"/>
          <p:cNvGrpSpPr/>
          <p:nvPr/>
        </p:nvGrpSpPr>
        <p:grpSpPr>
          <a:xfrm>
            <a:off x="5351463" y="430247"/>
            <a:ext cx="6840537" cy="1591519"/>
            <a:chOff x="0" y="0"/>
            <a:chExt cx="6840000" cy="4320000"/>
          </a:xfrm>
        </p:grpSpPr>
        <p:sp>
          <p:nvSpPr>
            <p:cNvPr id="20484" name="矩形 8"/>
            <p:cNvSpPr/>
            <p:nvPr/>
          </p:nvSpPr>
          <p:spPr>
            <a:xfrm>
              <a:off x="0" y="0"/>
              <a:ext cx="6840000" cy="4320000"/>
            </a:xfrm>
            <a:prstGeom prst="rect">
              <a:avLst/>
            </a:prstGeom>
            <a:solidFill>
              <a:srgbClr val="354B5E">
                <a:alpha val="89999"/>
              </a:srgbClr>
            </a:solidFill>
            <a:ln w="9525">
              <a:noFill/>
            </a:ln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Segoe UI" panose="020B0502040204020203" pitchFamily="2" charset="0"/>
              </a:endParaRPr>
            </a:p>
          </p:txBody>
        </p:sp>
        <p:sp>
          <p:nvSpPr>
            <p:cNvPr id="20485" name="矩形 9"/>
            <p:cNvSpPr/>
            <p:nvPr/>
          </p:nvSpPr>
          <p:spPr>
            <a:xfrm>
              <a:off x="0" y="0"/>
              <a:ext cx="108000" cy="4320000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Segoe UI" panose="020B0502040204020203" pitchFamily="2" charset="0"/>
              </a:endParaRPr>
            </a:p>
          </p:txBody>
        </p:sp>
      </p:grpSp>
      <p:sp>
        <p:nvSpPr>
          <p:cNvPr id="20486" name="矩形 5"/>
          <p:cNvSpPr/>
          <p:nvPr/>
        </p:nvSpPr>
        <p:spPr>
          <a:xfrm>
            <a:off x="6251575" y="1011272"/>
            <a:ext cx="5100638" cy="3379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lnSpc>
                <a:spcPct val="114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涉及技术</a:t>
            </a:r>
            <a:r>
              <a:rPr lang="zh-CN" altLang="en-US" sz="1400" dirty="0" smtClean="0">
                <a:solidFill>
                  <a:schemeClr val="bg1"/>
                </a:solidFill>
              </a:rPr>
              <a:t>：</a:t>
            </a:r>
            <a:r>
              <a:rPr lang="en-US" altLang="zh-CN" sz="1400" dirty="0" smtClean="0">
                <a:solidFill>
                  <a:schemeClr val="bg1"/>
                </a:solidFill>
              </a:rPr>
              <a:t>Flask</a:t>
            </a:r>
            <a:r>
              <a:rPr lang="zh-CN" altLang="en-US" sz="1400" dirty="0">
                <a:solidFill>
                  <a:schemeClr val="bg1"/>
                </a:solidFill>
              </a:rPr>
              <a:t>，</a:t>
            </a:r>
            <a:r>
              <a:rPr lang="en-US" altLang="zh-CN" sz="1400" dirty="0" err="1" smtClean="0">
                <a:solidFill>
                  <a:schemeClr val="bg1"/>
                </a:solidFill>
              </a:rPr>
              <a:t>LayUI</a:t>
            </a:r>
            <a:r>
              <a:rPr lang="zh-CN" altLang="en-US" sz="1400" dirty="0" smtClean="0">
                <a:solidFill>
                  <a:schemeClr val="bg1"/>
                </a:solidFill>
              </a:rPr>
              <a:t>，</a:t>
            </a:r>
            <a:r>
              <a:rPr lang="en-US" altLang="zh-CN" sz="1400" dirty="0" err="1" smtClean="0">
                <a:solidFill>
                  <a:schemeClr val="bg1"/>
                </a:solidFill>
              </a:rPr>
              <a:t>ECharts</a:t>
            </a:r>
            <a:r>
              <a:rPr lang="zh-CN" altLang="en-US" sz="1400" dirty="0" smtClean="0">
                <a:solidFill>
                  <a:schemeClr val="bg1"/>
                </a:solidFill>
              </a:rPr>
              <a:t>、</a:t>
            </a:r>
            <a:r>
              <a:rPr lang="en-US" altLang="zh-CN" sz="1400" dirty="0" smtClean="0">
                <a:solidFill>
                  <a:schemeClr val="bg1"/>
                </a:solidFill>
              </a:rPr>
              <a:t>AJAX</a:t>
            </a:r>
            <a:endParaRPr lang="zh-CN" altLang="en-US" sz="1400" dirty="0">
              <a:solidFill>
                <a:schemeClr val="bg1"/>
              </a:solidFill>
              <a:latin typeface="Segoe UI" panose="020B0502040204020203" pitchFamily="2" charset="0"/>
            </a:endParaRPr>
          </a:p>
        </p:txBody>
      </p:sp>
      <p:sp>
        <p:nvSpPr>
          <p:cNvPr id="20487" name="Freeform 121"/>
          <p:cNvSpPr>
            <a:spLocks noEditPoints="1"/>
          </p:cNvSpPr>
          <p:nvPr/>
        </p:nvSpPr>
        <p:spPr>
          <a:xfrm>
            <a:off x="5639129" y="1038681"/>
            <a:ext cx="374650" cy="374650"/>
          </a:xfrm>
          <a:custGeom>
            <a:avLst/>
            <a:gdLst/>
            <a:ahLst/>
            <a:cxnLst>
              <a:cxn ang="0">
                <a:pos x="187325" y="0"/>
              </a:cxn>
              <a:cxn ang="0">
                <a:pos x="0" y="187325"/>
              </a:cxn>
              <a:cxn ang="0">
                <a:pos x="187325" y="374650"/>
              </a:cxn>
              <a:cxn ang="0">
                <a:pos x="374650" y="187325"/>
              </a:cxn>
              <a:cxn ang="0">
                <a:pos x="187325" y="0"/>
              </a:cxn>
              <a:cxn ang="0">
                <a:pos x="297847" y="136747"/>
              </a:cxn>
              <a:cxn ang="0">
                <a:pos x="168593" y="260382"/>
              </a:cxn>
              <a:cxn ang="0">
                <a:pos x="161100" y="264128"/>
              </a:cxn>
              <a:cxn ang="0">
                <a:pos x="153607" y="260382"/>
              </a:cxn>
              <a:cxn ang="0">
                <a:pos x="103029" y="209804"/>
              </a:cxn>
              <a:cxn ang="0">
                <a:pos x="103029" y="194818"/>
              </a:cxn>
              <a:cxn ang="0">
                <a:pos x="119888" y="194818"/>
              </a:cxn>
              <a:cxn ang="0">
                <a:pos x="161100" y="236030"/>
              </a:cxn>
              <a:cxn ang="0">
                <a:pos x="280988" y="119888"/>
              </a:cxn>
              <a:cxn ang="0">
                <a:pos x="297847" y="119888"/>
              </a:cxn>
              <a:cxn ang="0">
                <a:pos x="297847" y="136747"/>
              </a:cxn>
            </a:cxnLst>
            <a:rect l="0" t="0" r="0" b="0"/>
            <a:pathLst>
              <a:path w="200" h="200"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5"/>
                  <a:pt x="156" y="0"/>
                  <a:pt x="100" y="0"/>
                </a:cubicBezTo>
                <a:close/>
                <a:moveTo>
                  <a:pt x="159" y="73"/>
                </a:moveTo>
                <a:cubicBezTo>
                  <a:pt x="90" y="139"/>
                  <a:pt x="90" y="139"/>
                  <a:pt x="90" y="139"/>
                </a:cubicBezTo>
                <a:cubicBezTo>
                  <a:pt x="89" y="140"/>
                  <a:pt x="88" y="141"/>
                  <a:pt x="86" y="141"/>
                </a:cubicBezTo>
                <a:cubicBezTo>
                  <a:pt x="85" y="141"/>
                  <a:pt x="83" y="140"/>
                  <a:pt x="82" y="139"/>
                </a:cubicBezTo>
                <a:cubicBezTo>
                  <a:pt x="55" y="112"/>
                  <a:pt x="55" y="112"/>
                  <a:pt x="55" y="112"/>
                </a:cubicBezTo>
                <a:cubicBezTo>
                  <a:pt x="53" y="110"/>
                  <a:pt x="53" y="106"/>
                  <a:pt x="55" y="104"/>
                </a:cubicBezTo>
                <a:cubicBezTo>
                  <a:pt x="57" y="102"/>
                  <a:pt x="61" y="102"/>
                  <a:pt x="64" y="104"/>
                </a:cubicBezTo>
                <a:cubicBezTo>
                  <a:pt x="86" y="126"/>
                  <a:pt x="86" y="126"/>
                  <a:pt x="86" y="126"/>
                </a:cubicBezTo>
                <a:cubicBezTo>
                  <a:pt x="150" y="64"/>
                  <a:pt x="150" y="64"/>
                  <a:pt x="150" y="64"/>
                </a:cubicBezTo>
                <a:cubicBezTo>
                  <a:pt x="153" y="62"/>
                  <a:pt x="157" y="62"/>
                  <a:pt x="159" y="64"/>
                </a:cubicBezTo>
                <a:cubicBezTo>
                  <a:pt x="161" y="67"/>
                  <a:pt x="161" y="71"/>
                  <a:pt x="159" y="73"/>
                </a:cubicBezTo>
                <a:close/>
              </a:path>
            </a:pathLst>
          </a:custGeom>
          <a:solidFill>
            <a:schemeClr val="accent2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29" y="180340"/>
            <a:ext cx="2720340" cy="34423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798" y="2306402"/>
            <a:ext cx="8566693" cy="42111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 idx="4294967295"/>
          </p:nvPr>
        </p:nvSpPr>
        <p:spPr/>
        <p:txBody>
          <a:bodyPr vert="horz" wrap="square" anchor="ctr"/>
          <a:lstStyle/>
          <a:p>
            <a:r>
              <a:rPr lang="zh-CN" altLang="en-US" dirty="0"/>
              <a:t>整</a:t>
            </a:r>
            <a:r>
              <a:rPr lang="zh-CN" altLang="en-US" dirty="0" smtClean="0"/>
              <a:t>体流程</a:t>
            </a:r>
            <a:endParaRPr lang="zh-CN" altLang="en-US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263" y="121640"/>
            <a:ext cx="798767" cy="78323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303508" y="2256817"/>
            <a:ext cx="1322962" cy="8754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Index.html</a:t>
            </a:r>
            <a:r>
              <a:rPr lang="zh-CN" altLang="en-US" dirty="0" smtClean="0"/>
              <a:t>前端输入</a:t>
            </a:r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3143655" y="1862847"/>
            <a:ext cx="1399161" cy="71781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AJAX</a:t>
            </a:r>
            <a:r>
              <a:rPr lang="zh-CN" altLang="en-US" dirty="0" smtClean="0"/>
              <a:t>传值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5314545" y="1862847"/>
            <a:ext cx="1932562" cy="16634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app.py:</a:t>
            </a:r>
            <a:r>
              <a:rPr lang="zh-CN" altLang="en-US" dirty="0" smtClean="0"/>
              <a:t>对应的路由接收值，处理并反馈给前端</a:t>
            </a:r>
            <a:endParaRPr lang="zh-CN" altLang="en-US" dirty="0"/>
          </a:p>
        </p:txBody>
      </p:sp>
      <p:cxnSp>
        <p:nvCxnSpPr>
          <p:cNvPr id="4" name="直接箭头连接符 3"/>
          <p:cNvCxnSpPr>
            <a:stCxn id="2" idx="3"/>
            <a:endCxn id="28" idx="1"/>
          </p:cNvCxnSpPr>
          <p:nvPr/>
        </p:nvCxnSpPr>
        <p:spPr>
          <a:xfrm>
            <a:off x="2626470" y="2694562"/>
            <a:ext cx="26880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1303508" y="4092102"/>
            <a:ext cx="1322962" cy="8754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Index.html</a:t>
            </a:r>
            <a:endParaRPr lang="en-US" altLang="zh-CN" dirty="0" smtClean="0"/>
          </a:p>
          <a:p>
            <a:pPr algn="ctr"/>
            <a:r>
              <a:rPr lang="zh-CN" altLang="en-US" dirty="0"/>
              <a:t>展</a:t>
            </a:r>
            <a:r>
              <a:rPr lang="zh-CN" altLang="en-US" dirty="0" smtClean="0"/>
              <a:t>示结果</a:t>
            </a:r>
            <a:endParaRPr lang="zh-CN" altLang="en-US" dirty="0"/>
          </a:p>
        </p:txBody>
      </p:sp>
      <p:cxnSp>
        <p:nvCxnSpPr>
          <p:cNvPr id="17" name="肘形连接符 16"/>
          <p:cNvCxnSpPr>
            <a:stCxn id="28" idx="2"/>
            <a:endCxn id="41" idx="3"/>
          </p:cNvCxnSpPr>
          <p:nvPr/>
        </p:nvCxnSpPr>
        <p:spPr>
          <a:xfrm rot="5400000">
            <a:off x="3951863" y="2200884"/>
            <a:ext cx="1003570" cy="36543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3143654" y="3733197"/>
            <a:ext cx="1399161" cy="71781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AJAX</a:t>
            </a:r>
            <a:r>
              <a:rPr lang="zh-CN" altLang="en-US" dirty="0"/>
              <a:t>接</a:t>
            </a:r>
            <a:r>
              <a:rPr lang="zh-CN" altLang="en-US" dirty="0" smtClean="0"/>
              <a:t>收</a:t>
            </a:r>
            <a:endParaRPr lang="zh-CN" altLang="en-US" dirty="0"/>
          </a:p>
        </p:txBody>
      </p:sp>
      <p:sp>
        <p:nvSpPr>
          <p:cNvPr id="21" name="右箭头 20"/>
          <p:cNvSpPr/>
          <p:nvPr/>
        </p:nvSpPr>
        <p:spPr>
          <a:xfrm rot="10800000">
            <a:off x="7616758" y="2475689"/>
            <a:ext cx="1196502" cy="437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9182911" y="2212024"/>
            <a:ext cx="1322962" cy="87549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调用模型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41" grpId="0" animBg="1"/>
      <p:bldP spid="46" grpId="0" animBg="1"/>
      <p:bldP spid="21" grpId="0" animBg="1"/>
      <p:bldP spid="5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 idx="4294967295"/>
          </p:nvPr>
        </p:nvSpPr>
        <p:spPr/>
        <p:txBody>
          <a:bodyPr vert="horz" wrap="square" anchor="ctr"/>
          <a:lstStyle/>
          <a:p>
            <a:r>
              <a:rPr lang="zh-CN" altLang="en-US" dirty="0"/>
              <a:t>部</a:t>
            </a:r>
            <a:r>
              <a:rPr lang="zh-CN" altLang="en-US" dirty="0" smtClean="0"/>
              <a:t>分代码展示</a:t>
            </a:r>
            <a:endParaRPr lang="zh-CN" altLang="en-US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263" y="121640"/>
            <a:ext cx="798767" cy="7832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436" y="3108055"/>
            <a:ext cx="4351397" cy="23471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85" y="1444625"/>
            <a:ext cx="4770533" cy="14174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85" y="3016070"/>
            <a:ext cx="6208858" cy="3167318"/>
          </a:xfrm>
          <a:prstGeom prst="rect">
            <a:avLst/>
          </a:prstGeom>
        </p:spPr>
      </p:pic>
      <p:grpSp>
        <p:nvGrpSpPr>
          <p:cNvPr id="16" name="组合 10"/>
          <p:cNvGrpSpPr/>
          <p:nvPr/>
        </p:nvGrpSpPr>
        <p:grpSpPr>
          <a:xfrm>
            <a:off x="7986409" y="1378763"/>
            <a:ext cx="4205591" cy="921896"/>
            <a:chOff x="0" y="0"/>
            <a:chExt cx="6840000" cy="4320000"/>
          </a:xfrm>
        </p:grpSpPr>
        <p:sp>
          <p:nvSpPr>
            <p:cNvPr id="18" name="矩形 8"/>
            <p:cNvSpPr/>
            <p:nvPr/>
          </p:nvSpPr>
          <p:spPr>
            <a:xfrm>
              <a:off x="0" y="0"/>
              <a:ext cx="6840000" cy="4320000"/>
            </a:xfrm>
            <a:prstGeom prst="rect">
              <a:avLst/>
            </a:prstGeom>
            <a:solidFill>
              <a:srgbClr val="354B5E">
                <a:alpha val="89999"/>
              </a:srgbClr>
            </a:solidFill>
            <a:ln w="9525">
              <a:noFill/>
            </a:ln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Segoe UI" panose="020B0502040204020203" pitchFamily="2" charset="0"/>
              </a:endParaRPr>
            </a:p>
          </p:txBody>
        </p:sp>
        <p:sp>
          <p:nvSpPr>
            <p:cNvPr id="19" name="矩形 9"/>
            <p:cNvSpPr/>
            <p:nvPr/>
          </p:nvSpPr>
          <p:spPr>
            <a:xfrm>
              <a:off x="0" y="0"/>
              <a:ext cx="108000" cy="4320000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Segoe UI" panose="020B0502040204020203" pitchFamily="2" charset="0"/>
              </a:endParaRPr>
            </a:p>
          </p:txBody>
        </p:sp>
      </p:grpSp>
      <p:sp>
        <p:nvSpPr>
          <p:cNvPr id="20" name="矩形 5"/>
          <p:cNvSpPr/>
          <p:nvPr/>
        </p:nvSpPr>
        <p:spPr>
          <a:xfrm>
            <a:off x="8351364" y="1681109"/>
            <a:ext cx="3542085" cy="31720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14000"/>
              </a:lnSpc>
            </a:pPr>
            <a:r>
              <a:rPr lang="en-US" altLang="zh-CN" sz="1400" dirty="0" smtClean="0">
                <a:solidFill>
                  <a:schemeClr val="bg1"/>
                </a:solidFill>
              </a:rPr>
              <a:t>Flask</a:t>
            </a:r>
            <a:r>
              <a:rPr lang="zh-CN" altLang="en-US" sz="1400" dirty="0" smtClean="0">
                <a:solidFill>
                  <a:schemeClr val="bg1"/>
                </a:solidFill>
              </a:rPr>
              <a:t>框架核心代码</a:t>
            </a:r>
            <a:endParaRPr lang="zh-CN" altLang="en-US" sz="1400" dirty="0">
              <a:solidFill>
                <a:schemeClr val="bg1"/>
              </a:solidFill>
              <a:latin typeface="Segoe UI" panose="020B0502040204020203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 idx="4294967295"/>
          </p:nvPr>
        </p:nvSpPr>
        <p:spPr/>
        <p:txBody>
          <a:bodyPr vert="horz" wrap="square" anchor="ctr"/>
          <a:lstStyle/>
          <a:p>
            <a:r>
              <a:rPr lang="zh-CN" altLang="en-US" dirty="0"/>
              <a:t>部</a:t>
            </a:r>
            <a:r>
              <a:rPr lang="zh-CN" altLang="en-US" dirty="0" smtClean="0"/>
              <a:t>分代码展示</a:t>
            </a:r>
            <a:endParaRPr lang="zh-CN" altLang="en-US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263" y="121640"/>
            <a:ext cx="798767" cy="783235"/>
          </a:xfrm>
          <a:prstGeom prst="rect">
            <a:avLst/>
          </a:prstGeom>
        </p:spPr>
      </p:pic>
      <p:grpSp>
        <p:nvGrpSpPr>
          <p:cNvPr id="16" name="组合 10"/>
          <p:cNvGrpSpPr/>
          <p:nvPr/>
        </p:nvGrpSpPr>
        <p:grpSpPr>
          <a:xfrm>
            <a:off x="7986409" y="1378763"/>
            <a:ext cx="4205591" cy="921896"/>
            <a:chOff x="0" y="0"/>
            <a:chExt cx="6840000" cy="4320000"/>
          </a:xfrm>
        </p:grpSpPr>
        <p:sp>
          <p:nvSpPr>
            <p:cNvPr id="18" name="矩形 8"/>
            <p:cNvSpPr/>
            <p:nvPr/>
          </p:nvSpPr>
          <p:spPr>
            <a:xfrm>
              <a:off x="0" y="0"/>
              <a:ext cx="6840000" cy="4320000"/>
            </a:xfrm>
            <a:prstGeom prst="rect">
              <a:avLst/>
            </a:prstGeom>
            <a:solidFill>
              <a:srgbClr val="354B5E">
                <a:alpha val="89999"/>
              </a:srgbClr>
            </a:solidFill>
            <a:ln w="9525">
              <a:noFill/>
            </a:ln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Segoe UI" panose="020B0502040204020203" pitchFamily="2" charset="0"/>
              </a:endParaRPr>
            </a:p>
          </p:txBody>
        </p:sp>
        <p:sp>
          <p:nvSpPr>
            <p:cNvPr id="19" name="矩形 9"/>
            <p:cNvSpPr/>
            <p:nvPr/>
          </p:nvSpPr>
          <p:spPr>
            <a:xfrm>
              <a:off x="0" y="0"/>
              <a:ext cx="108000" cy="4320000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Segoe UI" panose="020B0502040204020203" pitchFamily="2" charset="0"/>
              </a:endParaRPr>
            </a:p>
          </p:txBody>
        </p:sp>
      </p:grpSp>
      <p:sp>
        <p:nvSpPr>
          <p:cNvPr id="20" name="矩形 5"/>
          <p:cNvSpPr/>
          <p:nvPr/>
        </p:nvSpPr>
        <p:spPr>
          <a:xfrm>
            <a:off x="8351364" y="1681109"/>
            <a:ext cx="3542085" cy="33791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14000"/>
              </a:lnSpc>
            </a:pPr>
            <a:r>
              <a:rPr lang="en-US" altLang="zh-CN" sz="1400" dirty="0" err="1" smtClean="0">
                <a:solidFill>
                  <a:schemeClr val="bg1"/>
                </a:solidFill>
              </a:rPr>
              <a:t>LayUI</a:t>
            </a:r>
            <a:r>
              <a:rPr lang="zh-CN" altLang="en-US" sz="1400" dirty="0" smtClean="0">
                <a:solidFill>
                  <a:schemeClr val="bg1"/>
                </a:solidFill>
              </a:rPr>
              <a:t>框架核心代码</a:t>
            </a:r>
            <a:endParaRPr lang="zh-CN" altLang="en-US" sz="1400" dirty="0">
              <a:solidFill>
                <a:schemeClr val="bg1"/>
              </a:solidFill>
              <a:latin typeface="Segoe UI" panose="020B0502040204020203" pitchFamily="2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75" y="2603005"/>
            <a:ext cx="10577625" cy="37630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 idx="4294967295"/>
          </p:nvPr>
        </p:nvSpPr>
        <p:spPr/>
        <p:txBody>
          <a:bodyPr vert="horz" wrap="square" anchor="ctr"/>
          <a:lstStyle/>
          <a:p>
            <a:r>
              <a:rPr lang="zh-CN" altLang="en-US" dirty="0"/>
              <a:t>部</a:t>
            </a:r>
            <a:r>
              <a:rPr lang="zh-CN" altLang="en-US" dirty="0" smtClean="0"/>
              <a:t>分代码展示</a:t>
            </a:r>
            <a:endParaRPr lang="zh-CN" altLang="en-US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263" y="121640"/>
            <a:ext cx="798767" cy="783235"/>
          </a:xfrm>
          <a:prstGeom prst="rect">
            <a:avLst/>
          </a:prstGeom>
        </p:spPr>
      </p:pic>
      <p:grpSp>
        <p:nvGrpSpPr>
          <p:cNvPr id="16" name="组合 10"/>
          <p:cNvGrpSpPr/>
          <p:nvPr/>
        </p:nvGrpSpPr>
        <p:grpSpPr>
          <a:xfrm>
            <a:off x="7986409" y="1378763"/>
            <a:ext cx="4205591" cy="921896"/>
            <a:chOff x="0" y="0"/>
            <a:chExt cx="6840000" cy="4320000"/>
          </a:xfrm>
        </p:grpSpPr>
        <p:sp>
          <p:nvSpPr>
            <p:cNvPr id="18" name="矩形 8"/>
            <p:cNvSpPr/>
            <p:nvPr/>
          </p:nvSpPr>
          <p:spPr>
            <a:xfrm>
              <a:off x="0" y="0"/>
              <a:ext cx="6840000" cy="4320000"/>
            </a:xfrm>
            <a:prstGeom prst="rect">
              <a:avLst/>
            </a:prstGeom>
            <a:solidFill>
              <a:srgbClr val="354B5E">
                <a:alpha val="89999"/>
              </a:srgbClr>
            </a:solidFill>
            <a:ln w="9525">
              <a:noFill/>
            </a:ln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Segoe UI" panose="020B0502040204020203" pitchFamily="2" charset="0"/>
              </a:endParaRPr>
            </a:p>
          </p:txBody>
        </p:sp>
        <p:sp>
          <p:nvSpPr>
            <p:cNvPr id="19" name="矩形 9"/>
            <p:cNvSpPr/>
            <p:nvPr/>
          </p:nvSpPr>
          <p:spPr>
            <a:xfrm>
              <a:off x="0" y="0"/>
              <a:ext cx="108000" cy="4320000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Segoe UI" panose="020B0502040204020203" pitchFamily="2" charset="0"/>
              </a:endParaRPr>
            </a:p>
          </p:txBody>
        </p:sp>
      </p:grpSp>
      <p:sp>
        <p:nvSpPr>
          <p:cNvPr id="20" name="矩形 5"/>
          <p:cNvSpPr/>
          <p:nvPr/>
        </p:nvSpPr>
        <p:spPr>
          <a:xfrm>
            <a:off x="8351364" y="1681109"/>
            <a:ext cx="3542085" cy="33791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14000"/>
              </a:lnSpc>
            </a:pPr>
            <a:r>
              <a:rPr lang="en-US" altLang="zh-CN" sz="1400" dirty="0" err="1" smtClean="0">
                <a:solidFill>
                  <a:schemeClr val="bg1"/>
                </a:solidFill>
              </a:rPr>
              <a:t>ECharts</a:t>
            </a:r>
            <a:r>
              <a:rPr lang="zh-CN" altLang="en-US" sz="1400" dirty="0" smtClean="0">
                <a:solidFill>
                  <a:schemeClr val="bg1"/>
                </a:solidFill>
              </a:rPr>
              <a:t>核心代码</a:t>
            </a:r>
            <a:endParaRPr lang="zh-CN" altLang="en-US" sz="1400" dirty="0">
              <a:solidFill>
                <a:schemeClr val="bg1"/>
              </a:solidFill>
              <a:latin typeface="Segoe UI" panose="020B0502040204020203" pitchFamily="2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11" y="1378763"/>
            <a:ext cx="6896698" cy="561642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569" y="2849307"/>
            <a:ext cx="3856054" cy="3863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7704" y="1532639"/>
            <a:ext cx="10806096" cy="4968671"/>
          </a:xfrm>
          <a:prstGeom prst="rect">
            <a:avLst/>
          </a:prstGeom>
        </p:spPr>
      </p:pic>
      <p:sp>
        <p:nvSpPr>
          <p:cNvPr id="21506" name="标题 1"/>
          <p:cNvSpPr>
            <a:spLocks noGrp="1"/>
          </p:cNvSpPr>
          <p:nvPr>
            <p:ph type="title" idx="4294967295"/>
          </p:nvPr>
        </p:nvSpPr>
        <p:spPr/>
        <p:txBody>
          <a:bodyPr vert="horz" wrap="square" anchor="ctr"/>
          <a:lstStyle/>
          <a:p>
            <a:r>
              <a:rPr lang="zh-CN" altLang="en-US" dirty="0"/>
              <a:t>部</a:t>
            </a:r>
            <a:r>
              <a:rPr lang="zh-CN" altLang="en-US" dirty="0" smtClean="0"/>
              <a:t>分代码展示</a:t>
            </a:r>
            <a:endParaRPr lang="zh-CN" altLang="en-US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263" y="121640"/>
            <a:ext cx="798767" cy="783235"/>
          </a:xfrm>
          <a:prstGeom prst="rect">
            <a:avLst/>
          </a:prstGeom>
        </p:spPr>
      </p:pic>
      <p:grpSp>
        <p:nvGrpSpPr>
          <p:cNvPr id="16" name="组合 10"/>
          <p:cNvGrpSpPr/>
          <p:nvPr/>
        </p:nvGrpSpPr>
        <p:grpSpPr>
          <a:xfrm>
            <a:off x="7986409" y="1378763"/>
            <a:ext cx="4205591" cy="921896"/>
            <a:chOff x="0" y="0"/>
            <a:chExt cx="6840000" cy="4320000"/>
          </a:xfrm>
        </p:grpSpPr>
        <p:sp>
          <p:nvSpPr>
            <p:cNvPr id="18" name="矩形 8"/>
            <p:cNvSpPr/>
            <p:nvPr/>
          </p:nvSpPr>
          <p:spPr>
            <a:xfrm>
              <a:off x="0" y="0"/>
              <a:ext cx="6840000" cy="4320000"/>
            </a:xfrm>
            <a:prstGeom prst="rect">
              <a:avLst/>
            </a:prstGeom>
            <a:solidFill>
              <a:srgbClr val="354B5E">
                <a:alpha val="89999"/>
              </a:srgbClr>
            </a:solidFill>
            <a:ln w="9525">
              <a:noFill/>
            </a:ln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Segoe UI" panose="020B0502040204020203" pitchFamily="2" charset="0"/>
              </a:endParaRPr>
            </a:p>
          </p:txBody>
        </p:sp>
        <p:sp>
          <p:nvSpPr>
            <p:cNvPr id="19" name="矩形 9"/>
            <p:cNvSpPr/>
            <p:nvPr/>
          </p:nvSpPr>
          <p:spPr>
            <a:xfrm>
              <a:off x="0" y="0"/>
              <a:ext cx="108000" cy="4320000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Segoe UI" panose="020B0502040204020203" pitchFamily="2" charset="0"/>
              </a:endParaRPr>
            </a:p>
          </p:txBody>
        </p:sp>
      </p:grpSp>
      <p:sp>
        <p:nvSpPr>
          <p:cNvPr id="20" name="矩形 5"/>
          <p:cNvSpPr/>
          <p:nvPr/>
        </p:nvSpPr>
        <p:spPr>
          <a:xfrm>
            <a:off x="8351364" y="1681109"/>
            <a:ext cx="3542085" cy="33791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14000"/>
              </a:lnSpc>
            </a:pPr>
            <a:r>
              <a:rPr lang="en-US" altLang="zh-CN" sz="1400" dirty="0" smtClean="0">
                <a:solidFill>
                  <a:schemeClr val="bg1"/>
                </a:solidFill>
              </a:rPr>
              <a:t>AJAX</a:t>
            </a:r>
            <a:r>
              <a:rPr lang="zh-CN" altLang="en-US" sz="1400" dirty="0" smtClean="0">
                <a:solidFill>
                  <a:schemeClr val="bg1"/>
                </a:solidFill>
              </a:rPr>
              <a:t>核心代码</a:t>
            </a:r>
            <a:endParaRPr lang="zh-CN" altLang="en-US" sz="1400" dirty="0">
              <a:solidFill>
                <a:schemeClr val="bg1"/>
              </a:solidFill>
              <a:latin typeface="Segoe UI" panose="020B0502040204020203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8"/>
          <p:cNvSpPr>
            <a:spLocks noGrp="1"/>
          </p:cNvSpPr>
          <p:nvPr>
            <p:ph type="title" idx="4294967295"/>
          </p:nvPr>
        </p:nvSpPr>
        <p:spPr>
          <a:xfrm>
            <a:off x="839788" y="3429000"/>
            <a:ext cx="10515600" cy="1079500"/>
          </a:xfrm>
        </p:spPr>
        <p:txBody>
          <a:bodyPr vert="horz" wrap="square" anchor="ctr"/>
          <a:lstStyle/>
          <a:p>
            <a:pPr algn="ctr"/>
            <a:r>
              <a:rPr lang="zh-CN" altLang="en-US" dirty="0"/>
              <a:t>遇</a:t>
            </a:r>
            <a:r>
              <a:rPr lang="zh-CN" altLang="en-US" dirty="0" smtClean="0"/>
              <a:t>到的问题及解决方法</a:t>
            </a:r>
            <a:endParaRPr lang="zh-CN" altLang="en-US" dirty="0"/>
          </a:p>
        </p:txBody>
      </p:sp>
      <p:sp>
        <p:nvSpPr>
          <p:cNvPr id="19459" name="圆角矩形 5"/>
          <p:cNvSpPr>
            <a:spLocks noChangeAspect="1"/>
          </p:cNvSpPr>
          <p:nvPr/>
        </p:nvSpPr>
        <p:spPr>
          <a:xfrm>
            <a:off x="5335588" y="5033963"/>
            <a:ext cx="720725" cy="720725"/>
          </a:xfrm>
          <a:prstGeom prst="roundRect">
            <a:avLst>
              <a:gd name="adj" fmla="val 30000"/>
            </a:avLst>
          </a:prstGeom>
          <a:solidFill>
            <a:srgbClr val="354B5E"/>
          </a:solidFill>
          <a:ln w="9525">
            <a:noFill/>
          </a:ln>
        </p:spPr>
        <p:txBody>
          <a:bodyPr anchor="ctr"/>
          <a:lstStyle/>
          <a:p>
            <a:pPr algn="ctr" eaLnBrk="1" hangingPunct="1"/>
            <a:endParaRPr lang="zh-CN" altLang="en-US" dirty="0">
              <a:solidFill>
                <a:srgbClr val="FFFFFF"/>
              </a:solidFill>
              <a:latin typeface="Segoe UI" panose="020B0502040204020203" pitchFamily="2" charset="0"/>
            </a:endParaRPr>
          </a:p>
        </p:txBody>
      </p:sp>
      <p:sp>
        <p:nvSpPr>
          <p:cNvPr id="19460" name="圆角矩形 6"/>
          <p:cNvSpPr>
            <a:spLocks noChangeAspect="1"/>
          </p:cNvSpPr>
          <p:nvPr/>
        </p:nvSpPr>
        <p:spPr>
          <a:xfrm>
            <a:off x="6151563" y="5033963"/>
            <a:ext cx="719137" cy="720725"/>
          </a:xfrm>
          <a:prstGeom prst="roundRect">
            <a:avLst>
              <a:gd name="adj" fmla="val 30000"/>
            </a:avLst>
          </a:prstGeom>
          <a:solidFill>
            <a:schemeClr val="accent2"/>
          </a:solidFill>
          <a:ln w="9525">
            <a:noFill/>
          </a:ln>
        </p:spPr>
        <p:txBody>
          <a:bodyPr anchor="ctr"/>
          <a:lstStyle/>
          <a:p>
            <a:pPr algn="ctr" eaLnBrk="1" hangingPunct="1"/>
            <a:endParaRPr lang="zh-CN" altLang="en-US" dirty="0">
              <a:solidFill>
                <a:srgbClr val="FFFFFF"/>
              </a:solidFill>
              <a:latin typeface="Segoe UI" panose="020B0502040204020203" pitchFamily="2" charset="0"/>
            </a:endParaRPr>
          </a:p>
        </p:txBody>
      </p:sp>
      <p:sp>
        <p:nvSpPr>
          <p:cNvPr id="19461" name="圆角矩形 7"/>
          <p:cNvSpPr>
            <a:spLocks noChangeAspect="1"/>
          </p:cNvSpPr>
          <p:nvPr/>
        </p:nvSpPr>
        <p:spPr>
          <a:xfrm>
            <a:off x="6965950" y="5033963"/>
            <a:ext cx="719138" cy="720725"/>
          </a:xfrm>
          <a:prstGeom prst="roundRect">
            <a:avLst>
              <a:gd name="adj" fmla="val 30000"/>
            </a:avLst>
          </a:prstGeom>
          <a:solidFill>
            <a:srgbClr val="354B5E"/>
          </a:solidFill>
          <a:ln w="9525">
            <a:noFill/>
          </a:ln>
        </p:spPr>
        <p:txBody>
          <a:bodyPr anchor="ctr"/>
          <a:lstStyle/>
          <a:p>
            <a:pPr algn="ctr" eaLnBrk="1" hangingPunct="1"/>
            <a:endParaRPr lang="zh-CN" altLang="en-US" dirty="0">
              <a:solidFill>
                <a:srgbClr val="FFFFFF"/>
              </a:solidFill>
              <a:latin typeface="Segoe UI" panose="020B0502040204020203" pitchFamily="2" charset="0"/>
            </a:endParaRPr>
          </a:p>
        </p:txBody>
      </p:sp>
      <p:sp>
        <p:nvSpPr>
          <p:cNvPr id="19462" name="圆角矩形 10"/>
          <p:cNvSpPr>
            <a:spLocks noChangeAspect="1"/>
          </p:cNvSpPr>
          <p:nvPr/>
        </p:nvSpPr>
        <p:spPr>
          <a:xfrm>
            <a:off x="4521200" y="5033963"/>
            <a:ext cx="720725" cy="720725"/>
          </a:xfrm>
          <a:prstGeom prst="roundRect">
            <a:avLst>
              <a:gd name="adj" fmla="val 30000"/>
            </a:avLst>
          </a:prstGeom>
          <a:solidFill>
            <a:schemeClr val="accent2"/>
          </a:solidFill>
          <a:ln w="9525">
            <a:noFill/>
          </a:ln>
        </p:spPr>
        <p:txBody>
          <a:bodyPr anchor="ctr"/>
          <a:lstStyle/>
          <a:p>
            <a:pPr algn="ctr" eaLnBrk="1" hangingPunct="1"/>
            <a:endParaRPr lang="zh-CN" altLang="en-US" dirty="0">
              <a:solidFill>
                <a:srgbClr val="FFFFFF"/>
              </a:solidFill>
              <a:latin typeface="Segoe UI" panose="020B0502040204020203" pitchFamily="2" charset="0"/>
            </a:endParaRPr>
          </a:p>
        </p:txBody>
      </p:sp>
      <p:pic>
        <p:nvPicPr>
          <p:cNvPr id="19465" name="Group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26075" y="5126038"/>
            <a:ext cx="541338" cy="536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66" name="Freeform 5"/>
          <p:cNvSpPr>
            <a:spLocks noChangeAspect="1" noEditPoints="1"/>
          </p:cNvSpPr>
          <p:nvPr/>
        </p:nvSpPr>
        <p:spPr>
          <a:xfrm>
            <a:off x="4651375" y="5141913"/>
            <a:ext cx="414338" cy="504825"/>
          </a:xfrm>
          <a:custGeom>
            <a:avLst/>
            <a:gdLst/>
            <a:ahLst/>
            <a:cxnLst>
              <a:cxn ang="0">
                <a:pos x="104567120" y="119105836"/>
              </a:cxn>
              <a:cxn ang="0">
                <a:pos x="103151056" y="88474254"/>
              </a:cxn>
              <a:cxn ang="0">
                <a:pos x="96666857" y="66169939"/>
              </a:cxn>
              <a:cxn ang="0">
                <a:pos x="98381255" y="66690342"/>
              </a:cxn>
              <a:cxn ang="0">
                <a:pos x="104939969" y="55389420"/>
              </a:cxn>
              <a:cxn ang="0">
                <a:pos x="103449117" y="51746326"/>
              </a:cxn>
              <a:cxn ang="0">
                <a:pos x="48966945" y="14051702"/>
              </a:cxn>
              <a:cxn ang="0">
                <a:pos x="23626273" y="594785"/>
              </a:cxn>
              <a:cxn ang="0">
                <a:pos x="7974778" y="50482373"/>
              </a:cxn>
              <a:cxn ang="0">
                <a:pos x="19899688" y="57619797"/>
              </a:cxn>
              <a:cxn ang="0">
                <a:pos x="34880545" y="40668551"/>
              </a:cxn>
              <a:cxn ang="0">
                <a:pos x="46358363" y="49738823"/>
              </a:cxn>
              <a:cxn ang="0">
                <a:pos x="36296609" y="119105836"/>
              </a:cxn>
              <a:cxn ang="0">
                <a:pos x="2832129" y="119105836"/>
              </a:cxn>
              <a:cxn ang="0">
                <a:pos x="0" y="134495873"/>
              </a:cxn>
              <a:cxn ang="0">
                <a:pos x="110306165" y="137321035"/>
              </a:cxn>
              <a:cxn ang="0">
                <a:pos x="113138294" y="121856616"/>
              </a:cxn>
              <a:cxn ang="0">
                <a:pos x="91077115" y="88474254"/>
              </a:cxn>
              <a:cxn ang="0">
                <a:pos x="83176852" y="89886971"/>
              </a:cxn>
              <a:cxn ang="0">
                <a:pos x="76841684" y="119105836"/>
              </a:cxn>
              <a:cxn ang="0">
                <a:pos x="67450569" y="54051085"/>
              </a:cxn>
              <a:cxn ang="0">
                <a:pos x="91077115" y="88474254"/>
              </a:cxn>
              <a:cxn ang="0">
                <a:pos x="53662503" y="62303698"/>
              </a:cxn>
              <a:cxn ang="0">
                <a:pos x="63500437" y="69589887"/>
              </a:cxn>
              <a:cxn ang="0">
                <a:pos x="47774427" y="82675165"/>
              </a:cxn>
              <a:cxn ang="0">
                <a:pos x="60221217" y="74794191"/>
              </a:cxn>
              <a:cxn ang="0">
                <a:pos x="67823418" y="99775175"/>
              </a:cxn>
              <a:cxn ang="0">
                <a:pos x="64841986" y="79106452"/>
              </a:cxn>
              <a:cxn ang="0">
                <a:pos x="68941421" y="107433003"/>
              </a:cxn>
              <a:cxn ang="0">
                <a:pos x="52842561" y="119105836"/>
              </a:cxn>
              <a:cxn ang="0">
                <a:pos x="51650043" y="56058588"/>
              </a:cxn>
              <a:cxn ang="0">
                <a:pos x="58357788" y="50333609"/>
              </a:cxn>
              <a:cxn ang="0">
                <a:pos x="63276891" y="104013055"/>
              </a:cxn>
              <a:cxn ang="0">
                <a:pos x="46507393" y="91150924"/>
              </a:cxn>
            </a:cxnLst>
            <a:rect l="0" t="0" r="0" b="0"/>
            <a:pathLst>
              <a:path w="1518" h="1847">
                <a:moveTo>
                  <a:pt x="1480" y="1602"/>
                </a:moveTo>
                <a:cubicBezTo>
                  <a:pt x="1403" y="1602"/>
                  <a:pt x="1403" y="1602"/>
                  <a:pt x="1403" y="1602"/>
                </a:cubicBezTo>
                <a:cubicBezTo>
                  <a:pt x="1403" y="1209"/>
                  <a:pt x="1403" y="1209"/>
                  <a:pt x="1403" y="1209"/>
                </a:cubicBezTo>
                <a:cubicBezTo>
                  <a:pt x="1403" y="1198"/>
                  <a:pt x="1395" y="1190"/>
                  <a:pt x="1384" y="1190"/>
                </a:cubicBezTo>
                <a:cubicBezTo>
                  <a:pt x="1297" y="1190"/>
                  <a:pt x="1297" y="1190"/>
                  <a:pt x="1297" y="1190"/>
                </a:cubicBezTo>
                <a:cubicBezTo>
                  <a:pt x="1297" y="890"/>
                  <a:pt x="1297" y="890"/>
                  <a:pt x="1297" y="890"/>
                </a:cubicBezTo>
                <a:cubicBezTo>
                  <a:pt x="1306" y="894"/>
                  <a:pt x="1306" y="894"/>
                  <a:pt x="1306" y="894"/>
                </a:cubicBezTo>
                <a:cubicBezTo>
                  <a:pt x="1311" y="896"/>
                  <a:pt x="1316" y="897"/>
                  <a:pt x="1320" y="897"/>
                </a:cubicBezTo>
                <a:cubicBezTo>
                  <a:pt x="1335" y="897"/>
                  <a:pt x="1349" y="888"/>
                  <a:pt x="1355" y="873"/>
                </a:cubicBezTo>
                <a:cubicBezTo>
                  <a:pt x="1408" y="745"/>
                  <a:pt x="1408" y="745"/>
                  <a:pt x="1408" y="745"/>
                </a:cubicBezTo>
                <a:cubicBezTo>
                  <a:pt x="1412" y="735"/>
                  <a:pt x="1412" y="725"/>
                  <a:pt x="1408" y="716"/>
                </a:cubicBezTo>
                <a:cubicBezTo>
                  <a:pt x="1405" y="707"/>
                  <a:pt x="1397" y="699"/>
                  <a:pt x="1388" y="696"/>
                </a:cubicBezTo>
                <a:cubicBezTo>
                  <a:pt x="578" y="360"/>
                  <a:pt x="578" y="360"/>
                  <a:pt x="578" y="360"/>
                </a:cubicBezTo>
                <a:cubicBezTo>
                  <a:pt x="608" y="304"/>
                  <a:pt x="634" y="246"/>
                  <a:pt x="657" y="189"/>
                </a:cubicBezTo>
                <a:cubicBezTo>
                  <a:pt x="665" y="170"/>
                  <a:pt x="656" y="148"/>
                  <a:pt x="637" y="141"/>
                </a:cubicBezTo>
                <a:cubicBezTo>
                  <a:pt x="317" y="8"/>
                  <a:pt x="317" y="8"/>
                  <a:pt x="317" y="8"/>
                </a:cubicBezTo>
                <a:cubicBezTo>
                  <a:pt x="298" y="0"/>
                  <a:pt x="276" y="9"/>
                  <a:pt x="268" y="28"/>
                </a:cubicBezTo>
                <a:cubicBezTo>
                  <a:pt x="189" y="214"/>
                  <a:pt x="137" y="420"/>
                  <a:pt x="107" y="679"/>
                </a:cubicBezTo>
                <a:cubicBezTo>
                  <a:pt x="105" y="695"/>
                  <a:pt x="114" y="711"/>
                  <a:pt x="130" y="718"/>
                </a:cubicBezTo>
                <a:cubicBezTo>
                  <a:pt x="267" y="775"/>
                  <a:pt x="267" y="775"/>
                  <a:pt x="267" y="775"/>
                </a:cubicBezTo>
                <a:cubicBezTo>
                  <a:pt x="283" y="781"/>
                  <a:pt x="300" y="776"/>
                  <a:pt x="311" y="763"/>
                </a:cubicBezTo>
                <a:cubicBezTo>
                  <a:pt x="370" y="688"/>
                  <a:pt x="422" y="617"/>
                  <a:pt x="468" y="547"/>
                </a:cubicBezTo>
                <a:cubicBezTo>
                  <a:pt x="630" y="614"/>
                  <a:pt x="630" y="614"/>
                  <a:pt x="630" y="614"/>
                </a:cubicBezTo>
                <a:cubicBezTo>
                  <a:pt x="622" y="669"/>
                  <a:pt x="622" y="669"/>
                  <a:pt x="622" y="669"/>
                </a:cubicBezTo>
                <a:cubicBezTo>
                  <a:pt x="598" y="836"/>
                  <a:pt x="598" y="836"/>
                  <a:pt x="598" y="836"/>
                </a:cubicBezTo>
                <a:cubicBezTo>
                  <a:pt x="487" y="1602"/>
                  <a:pt x="487" y="1602"/>
                  <a:pt x="487" y="1602"/>
                </a:cubicBezTo>
                <a:cubicBezTo>
                  <a:pt x="228" y="1602"/>
                  <a:pt x="228" y="1602"/>
                  <a:pt x="228" y="1602"/>
                </a:cubicBezTo>
                <a:cubicBezTo>
                  <a:pt x="38" y="1602"/>
                  <a:pt x="38" y="1602"/>
                  <a:pt x="38" y="1602"/>
                </a:cubicBezTo>
                <a:cubicBezTo>
                  <a:pt x="17" y="1602"/>
                  <a:pt x="0" y="1618"/>
                  <a:pt x="0" y="1639"/>
                </a:cubicBezTo>
                <a:cubicBezTo>
                  <a:pt x="0" y="1809"/>
                  <a:pt x="0" y="1809"/>
                  <a:pt x="0" y="1809"/>
                </a:cubicBezTo>
                <a:cubicBezTo>
                  <a:pt x="0" y="1830"/>
                  <a:pt x="17" y="1847"/>
                  <a:pt x="38" y="1847"/>
                </a:cubicBezTo>
                <a:cubicBezTo>
                  <a:pt x="1480" y="1847"/>
                  <a:pt x="1480" y="1847"/>
                  <a:pt x="1480" y="1847"/>
                </a:cubicBezTo>
                <a:cubicBezTo>
                  <a:pt x="1501" y="1847"/>
                  <a:pt x="1518" y="1830"/>
                  <a:pt x="1518" y="1809"/>
                </a:cubicBezTo>
                <a:cubicBezTo>
                  <a:pt x="1518" y="1639"/>
                  <a:pt x="1518" y="1639"/>
                  <a:pt x="1518" y="1639"/>
                </a:cubicBezTo>
                <a:cubicBezTo>
                  <a:pt x="1518" y="1618"/>
                  <a:pt x="1501" y="1602"/>
                  <a:pt x="1480" y="1602"/>
                </a:cubicBezTo>
                <a:close/>
                <a:moveTo>
                  <a:pt x="1222" y="1190"/>
                </a:moveTo>
                <a:cubicBezTo>
                  <a:pt x="1135" y="1190"/>
                  <a:pt x="1135" y="1190"/>
                  <a:pt x="1135" y="1190"/>
                </a:cubicBezTo>
                <a:cubicBezTo>
                  <a:pt x="1124" y="1190"/>
                  <a:pt x="1116" y="1198"/>
                  <a:pt x="1116" y="1209"/>
                </a:cubicBezTo>
                <a:cubicBezTo>
                  <a:pt x="1116" y="1602"/>
                  <a:pt x="1116" y="1602"/>
                  <a:pt x="1116" y="1602"/>
                </a:cubicBezTo>
                <a:cubicBezTo>
                  <a:pt x="1031" y="1602"/>
                  <a:pt x="1031" y="1602"/>
                  <a:pt x="1031" y="1602"/>
                </a:cubicBezTo>
                <a:cubicBezTo>
                  <a:pt x="920" y="836"/>
                  <a:pt x="920" y="836"/>
                  <a:pt x="920" y="836"/>
                </a:cubicBezTo>
                <a:cubicBezTo>
                  <a:pt x="905" y="727"/>
                  <a:pt x="905" y="727"/>
                  <a:pt x="905" y="727"/>
                </a:cubicBezTo>
                <a:cubicBezTo>
                  <a:pt x="1222" y="859"/>
                  <a:pt x="1222" y="859"/>
                  <a:pt x="1222" y="859"/>
                </a:cubicBezTo>
                <a:cubicBezTo>
                  <a:pt x="1222" y="1190"/>
                  <a:pt x="1222" y="1190"/>
                  <a:pt x="1222" y="1190"/>
                </a:cubicBezTo>
                <a:close/>
                <a:moveTo>
                  <a:pt x="852" y="936"/>
                </a:moveTo>
                <a:cubicBezTo>
                  <a:pt x="720" y="838"/>
                  <a:pt x="720" y="838"/>
                  <a:pt x="720" y="838"/>
                </a:cubicBezTo>
                <a:cubicBezTo>
                  <a:pt x="825" y="749"/>
                  <a:pt x="825" y="749"/>
                  <a:pt x="825" y="749"/>
                </a:cubicBezTo>
                <a:lnTo>
                  <a:pt x="852" y="936"/>
                </a:lnTo>
                <a:close/>
                <a:moveTo>
                  <a:pt x="808" y="1006"/>
                </a:moveTo>
                <a:cubicBezTo>
                  <a:pt x="641" y="1112"/>
                  <a:pt x="641" y="1112"/>
                  <a:pt x="641" y="1112"/>
                </a:cubicBezTo>
                <a:cubicBezTo>
                  <a:pt x="671" y="904"/>
                  <a:pt x="671" y="904"/>
                  <a:pt x="671" y="904"/>
                </a:cubicBezTo>
                <a:lnTo>
                  <a:pt x="808" y="1006"/>
                </a:lnTo>
                <a:close/>
                <a:moveTo>
                  <a:pt x="870" y="1064"/>
                </a:moveTo>
                <a:cubicBezTo>
                  <a:pt x="910" y="1342"/>
                  <a:pt x="910" y="1342"/>
                  <a:pt x="910" y="1342"/>
                </a:cubicBezTo>
                <a:cubicBezTo>
                  <a:pt x="694" y="1176"/>
                  <a:pt x="694" y="1176"/>
                  <a:pt x="694" y="1176"/>
                </a:cubicBezTo>
                <a:lnTo>
                  <a:pt x="870" y="1064"/>
                </a:lnTo>
                <a:close/>
                <a:moveTo>
                  <a:pt x="709" y="1602"/>
                </a:moveTo>
                <a:cubicBezTo>
                  <a:pt x="925" y="1445"/>
                  <a:pt x="925" y="1445"/>
                  <a:pt x="925" y="1445"/>
                </a:cubicBezTo>
                <a:cubicBezTo>
                  <a:pt x="948" y="1602"/>
                  <a:pt x="948" y="1602"/>
                  <a:pt x="948" y="1602"/>
                </a:cubicBezTo>
                <a:lnTo>
                  <a:pt x="709" y="1602"/>
                </a:lnTo>
                <a:close/>
                <a:moveTo>
                  <a:pt x="783" y="677"/>
                </a:moveTo>
                <a:cubicBezTo>
                  <a:pt x="693" y="754"/>
                  <a:pt x="693" y="754"/>
                  <a:pt x="693" y="754"/>
                </a:cubicBezTo>
                <a:cubicBezTo>
                  <a:pt x="708" y="646"/>
                  <a:pt x="708" y="646"/>
                  <a:pt x="708" y="646"/>
                </a:cubicBezTo>
                <a:lnTo>
                  <a:pt x="783" y="677"/>
                </a:lnTo>
                <a:close/>
                <a:moveTo>
                  <a:pt x="624" y="1226"/>
                </a:moveTo>
                <a:cubicBezTo>
                  <a:pt x="849" y="1399"/>
                  <a:pt x="849" y="1399"/>
                  <a:pt x="849" y="1399"/>
                </a:cubicBezTo>
                <a:cubicBezTo>
                  <a:pt x="570" y="1601"/>
                  <a:pt x="570" y="1601"/>
                  <a:pt x="570" y="1601"/>
                </a:cubicBezTo>
                <a:lnTo>
                  <a:pt x="624" y="1226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9467" name="Grou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050" y="5145088"/>
            <a:ext cx="536575" cy="4810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68" name="Freeform 5"/>
          <p:cNvSpPr>
            <a:spLocks noChangeAspect="1" noEditPoints="1"/>
          </p:cNvSpPr>
          <p:nvPr/>
        </p:nvSpPr>
        <p:spPr>
          <a:xfrm>
            <a:off x="7056438" y="5194300"/>
            <a:ext cx="539750" cy="400050"/>
          </a:xfrm>
          <a:custGeom>
            <a:avLst/>
            <a:gdLst/>
            <a:ahLst/>
            <a:cxnLst>
              <a:cxn ang="0">
                <a:pos x="1023955005" y="144583019"/>
              </a:cxn>
              <a:cxn ang="0">
                <a:pos x="1053452445" y="110564334"/>
              </a:cxn>
              <a:cxn ang="0">
                <a:pos x="122201042" y="80795665"/>
              </a:cxn>
              <a:cxn ang="0">
                <a:pos x="96916935" y="293418116"/>
              </a:cxn>
              <a:cxn ang="0">
                <a:pos x="80061548" y="340195096"/>
              </a:cxn>
              <a:cxn ang="0">
                <a:pos x="105345655" y="446507353"/>
              </a:cxn>
              <a:cxn ang="0">
                <a:pos x="58992828" y="493284333"/>
              </a:cxn>
              <a:cxn ang="0">
                <a:pos x="88490268" y="701654706"/>
              </a:cxn>
              <a:cxn ang="0">
                <a:pos x="1036597058" y="684644333"/>
              </a:cxn>
              <a:cxn ang="0">
                <a:pos x="994459617" y="540061314"/>
              </a:cxn>
              <a:cxn ang="0">
                <a:pos x="1023955005" y="506040567"/>
              </a:cxn>
              <a:cxn ang="0">
                <a:pos x="1045025778" y="391226217"/>
              </a:cxn>
              <a:cxn ang="0">
                <a:pos x="1070307832" y="289166038"/>
              </a:cxn>
              <a:cxn ang="0">
                <a:pos x="522512889" y="246641136"/>
              </a:cxn>
              <a:cxn ang="0">
                <a:pos x="943893456" y="161593393"/>
              </a:cxn>
              <a:cxn ang="0">
                <a:pos x="981817564" y="242389058"/>
              </a:cxn>
              <a:cxn ang="0">
                <a:pos x="927038069" y="272157727"/>
              </a:cxn>
              <a:cxn ang="0">
                <a:pos x="522512889" y="246641136"/>
              </a:cxn>
              <a:cxn ang="0">
                <a:pos x="160125149" y="357205470"/>
              </a:cxn>
              <a:cxn ang="0">
                <a:pos x="497228782" y="429496979"/>
              </a:cxn>
              <a:cxn ang="0">
                <a:pos x="497228782" y="429496979"/>
              </a:cxn>
              <a:cxn ang="0">
                <a:pos x="585719050" y="569827921"/>
              </a:cxn>
              <a:cxn ang="0">
                <a:pos x="122201042" y="455011509"/>
              </a:cxn>
              <a:cxn ang="0">
                <a:pos x="113772322" y="348701314"/>
              </a:cxn>
              <a:cxn ang="0">
                <a:pos x="109558989" y="131826786"/>
              </a:cxn>
              <a:cxn ang="0">
                <a:pos x="130627709" y="123320568"/>
              </a:cxn>
              <a:cxn ang="0">
                <a:pos x="505657502" y="246641136"/>
              </a:cxn>
              <a:cxn ang="0">
                <a:pos x="151696430" y="276409805"/>
              </a:cxn>
              <a:cxn ang="0">
                <a:pos x="130627709" y="267903587"/>
              </a:cxn>
              <a:cxn ang="0">
                <a:pos x="467733394" y="769694138"/>
              </a:cxn>
              <a:cxn ang="0">
                <a:pos x="101132321" y="663381881"/>
              </a:cxn>
              <a:cxn ang="0">
                <a:pos x="75848215" y="527303018"/>
              </a:cxn>
              <a:cxn ang="0">
                <a:pos x="101132321" y="518798862"/>
              </a:cxn>
              <a:cxn ang="0">
                <a:pos x="471946728" y="642119430"/>
              </a:cxn>
              <a:cxn ang="0">
                <a:pos x="948106790" y="637867352"/>
              </a:cxn>
              <a:cxn ang="0">
                <a:pos x="488802115" y="769694138"/>
              </a:cxn>
              <a:cxn ang="0">
                <a:pos x="589932384" y="625111119"/>
              </a:cxn>
              <a:cxn ang="0">
                <a:pos x="661567265" y="608100745"/>
              </a:cxn>
              <a:cxn ang="0">
                <a:pos x="960748843" y="548565469"/>
              </a:cxn>
              <a:cxn ang="0">
                <a:pos x="973390896" y="467769804"/>
              </a:cxn>
              <a:cxn ang="0">
                <a:pos x="935464737" y="476273960"/>
              </a:cxn>
              <a:cxn ang="0">
                <a:pos x="602574437" y="446507353"/>
              </a:cxn>
              <a:cxn ang="0">
                <a:pos x="973390896" y="323186785"/>
              </a:cxn>
              <a:cxn ang="0">
                <a:pos x="1011315004" y="386972077"/>
              </a:cxn>
            </a:cxnLst>
            <a:rect l="0" t="0" r="0" b="0"/>
            <a:pathLst>
              <a:path w="263" h="194">
                <a:moveTo>
                  <a:pt x="238" y="59"/>
                </a:moveTo>
                <a:cubicBezTo>
                  <a:pt x="237" y="51"/>
                  <a:pt x="236" y="38"/>
                  <a:pt x="243" y="34"/>
                </a:cubicBezTo>
                <a:cubicBezTo>
                  <a:pt x="244" y="34"/>
                  <a:pt x="244" y="34"/>
                  <a:pt x="244" y="33"/>
                </a:cubicBezTo>
                <a:cubicBezTo>
                  <a:pt x="249" y="32"/>
                  <a:pt x="253" y="29"/>
                  <a:pt x="250" y="26"/>
                </a:cubicBezTo>
                <a:cubicBezTo>
                  <a:pt x="166" y="0"/>
                  <a:pt x="166" y="0"/>
                  <a:pt x="166" y="0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19"/>
                  <a:pt x="13" y="21"/>
                  <a:pt x="15" y="46"/>
                </a:cubicBezTo>
                <a:cubicBezTo>
                  <a:pt x="15" y="59"/>
                  <a:pt x="20" y="65"/>
                  <a:pt x="23" y="69"/>
                </a:cubicBezTo>
                <a:cubicBezTo>
                  <a:pt x="12" y="72"/>
                  <a:pt x="12" y="72"/>
                  <a:pt x="12" y="72"/>
                </a:cubicBezTo>
                <a:cubicBezTo>
                  <a:pt x="9" y="76"/>
                  <a:pt x="13" y="78"/>
                  <a:pt x="19" y="80"/>
                </a:cubicBezTo>
                <a:cubicBezTo>
                  <a:pt x="19" y="80"/>
                  <a:pt x="19" y="80"/>
                  <a:pt x="19" y="80"/>
                </a:cubicBezTo>
                <a:cubicBezTo>
                  <a:pt x="26" y="85"/>
                  <a:pt x="26" y="98"/>
                  <a:pt x="25" y="105"/>
                </a:cubicBezTo>
                <a:cubicBezTo>
                  <a:pt x="0" y="112"/>
                  <a:pt x="9" y="115"/>
                  <a:pt x="9" y="115"/>
                </a:cubicBezTo>
                <a:cubicBezTo>
                  <a:pt x="14" y="116"/>
                  <a:pt x="14" y="116"/>
                  <a:pt x="14" y="116"/>
                </a:cubicBezTo>
                <a:cubicBezTo>
                  <a:pt x="10" y="119"/>
                  <a:pt x="6" y="126"/>
                  <a:pt x="7" y="139"/>
                </a:cubicBezTo>
                <a:cubicBezTo>
                  <a:pt x="9" y="163"/>
                  <a:pt x="21" y="165"/>
                  <a:pt x="21" y="165"/>
                </a:cubicBezTo>
                <a:cubicBezTo>
                  <a:pt x="111" y="194"/>
                  <a:pt x="111" y="194"/>
                  <a:pt x="111" y="194"/>
                </a:cubicBezTo>
                <a:cubicBezTo>
                  <a:pt x="246" y="161"/>
                  <a:pt x="246" y="161"/>
                  <a:pt x="246" y="161"/>
                </a:cubicBezTo>
                <a:cubicBezTo>
                  <a:pt x="246" y="161"/>
                  <a:pt x="255" y="159"/>
                  <a:pt x="230" y="152"/>
                </a:cubicBezTo>
                <a:cubicBezTo>
                  <a:pt x="229" y="144"/>
                  <a:pt x="229" y="131"/>
                  <a:pt x="236" y="127"/>
                </a:cubicBezTo>
                <a:cubicBezTo>
                  <a:pt x="236" y="127"/>
                  <a:pt x="236" y="127"/>
                  <a:pt x="236" y="126"/>
                </a:cubicBezTo>
                <a:cubicBezTo>
                  <a:pt x="242" y="125"/>
                  <a:pt x="246" y="122"/>
                  <a:pt x="243" y="119"/>
                </a:cubicBezTo>
                <a:cubicBezTo>
                  <a:pt x="237" y="117"/>
                  <a:pt x="237" y="117"/>
                  <a:pt x="237" y="117"/>
                </a:cubicBezTo>
                <a:cubicBezTo>
                  <a:pt x="241" y="114"/>
                  <a:pt x="247" y="108"/>
                  <a:pt x="248" y="92"/>
                </a:cubicBezTo>
                <a:cubicBezTo>
                  <a:pt x="248" y="81"/>
                  <a:pt x="245" y="75"/>
                  <a:pt x="242" y="71"/>
                </a:cubicBezTo>
                <a:cubicBezTo>
                  <a:pt x="254" y="68"/>
                  <a:pt x="254" y="68"/>
                  <a:pt x="254" y="68"/>
                </a:cubicBezTo>
                <a:cubicBezTo>
                  <a:pt x="254" y="68"/>
                  <a:pt x="263" y="66"/>
                  <a:pt x="238" y="59"/>
                </a:cubicBezTo>
                <a:close/>
                <a:moveTo>
                  <a:pt x="124" y="58"/>
                </a:moveTo>
                <a:cubicBezTo>
                  <a:pt x="147" y="54"/>
                  <a:pt x="147" y="54"/>
                  <a:pt x="147" y="54"/>
                </a:cubicBezTo>
                <a:cubicBezTo>
                  <a:pt x="224" y="38"/>
                  <a:pt x="224" y="38"/>
                  <a:pt x="224" y="38"/>
                </a:cubicBezTo>
                <a:cubicBezTo>
                  <a:pt x="235" y="36"/>
                  <a:pt x="235" y="36"/>
                  <a:pt x="235" y="36"/>
                </a:cubicBezTo>
                <a:cubicBezTo>
                  <a:pt x="232" y="42"/>
                  <a:pt x="232" y="51"/>
                  <a:pt x="233" y="57"/>
                </a:cubicBezTo>
                <a:cubicBezTo>
                  <a:pt x="233" y="59"/>
                  <a:pt x="233" y="60"/>
                  <a:pt x="233" y="61"/>
                </a:cubicBezTo>
                <a:cubicBezTo>
                  <a:pt x="220" y="64"/>
                  <a:pt x="220" y="64"/>
                  <a:pt x="220" y="64"/>
                </a:cubicBezTo>
                <a:cubicBezTo>
                  <a:pt x="123" y="88"/>
                  <a:pt x="123" y="88"/>
                  <a:pt x="123" y="88"/>
                </a:cubicBezTo>
                <a:lnTo>
                  <a:pt x="124" y="58"/>
                </a:lnTo>
                <a:close/>
                <a:moveTo>
                  <a:pt x="27" y="82"/>
                </a:moveTo>
                <a:cubicBezTo>
                  <a:pt x="38" y="84"/>
                  <a:pt x="38" y="84"/>
                  <a:pt x="38" y="84"/>
                </a:cubicBezTo>
                <a:cubicBezTo>
                  <a:pt x="112" y="100"/>
                  <a:pt x="112" y="100"/>
                  <a:pt x="112" y="100"/>
                </a:cubicBezTo>
                <a:cubicBezTo>
                  <a:pt x="118" y="101"/>
                  <a:pt x="118" y="101"/>
                  <a:pt x="118" y="101"/>
                </a:cubicBezTo>
                <a:cubicBezTo>
                  <a:pt x="118" y="101"/>
                  <a:pt x="118" y="101"/>
                  <a:pt x="118" y="101"/>
                </a:cubicBezTo>
                <a:cubicBezTo>
                  <a:pt x="118" y="101"/>
                  <a:pt x="118" y="101"/>
                  <a:pt x="118" y="101"/>
                </a:cubicBezTo>
                <a:cubicBezTo>
                  <a:pt x="138" y="105"/>
                  <a:pt x="138" y="105"/>
                  <a:pt x="138" y="105"/>
                </a:cubicBezTo>
                <a:cubicBezTo>
                  <a:pt x="139" y="134"/>
                  <a:pt x="139" y="134"/>
                  <a:pt x="139" y="134"/>
                </a:cubicBezTo>
                <a:cubicBezTo>
                  <a:pt x="39" y="110"/>
                  <a:pt x="39" y="110"/>
                  <a:pt x="39" y="110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29" y="106"/>
                  <a:pt x="30" y="105"/>
                  <a:pt x="30" y="104"/>
                </a:cubicBezTo>
                <a:cubicBezTo>
                  <a:pt x="30" y="98"/>
                  <a:pt x="30" y="89"/>
                  <a:pt x="27" y="82"/>
                </a:cubicBezTo>
                <a:close/>
                <a:moveTo>
                  <a:pt x="22" y="45"/>
                </a:moveTo>
                <a:cubicBezTo>
                  <a:pt x="22" y="38"/>
                  <a:pt x="23" y="33"/>
                  <a:pt x="26" y="31"/>
                </a:cubicBezTo>
                <a:cubicBezTo>
                  <a:pt x="27" y="30"/>
                  <a:pt x="29" y="29"/>
                  <a:pt x="30" y="29"/>
                </a:cubicBezTo>
                <a:cubicBezTo>
                  <a:pt x="31" y="29"/>
                  <a:pt x="31" y="29"/>
                  <a:pt x="31" y="29"/>
                </a:cubicBezTo>
                <a:cubicBezTo>
                  <a:pt x="90" y="49"/>
                  <a:pt x="90" y="49"/>
                  <a:pt x="90" y="49"/>
                </a:cubicBezTo>
                <a:cubicBezTo>
                  <a:pt x="120" y="58"/>
                  <a:pt x="120" y="58"/>
                  <a:pt x="120" y="58"/>
                </a:cubicBezTo>
                <a:cubicBezTo>
                  <a:pt x="119" y="88"/>
                  <a:pt x="119" y="88"/>
                  <a:pt x="119" y="88"/>
                </a:cubicBezTo>
                <a:cubicBezTo>
                  <a:pt x="36" y="65"/>
                  <a:pt x="36" y="65"/>
                  <a:pt x="36" y="65"/>
                </a:cubicBezTo>
                <a:cubicBezTo>
                  <a:pt x="32" y="64"/>
                  <a:pt x="32" y="64"/>
                  <a:pt x="32" y="64"/>
                </a:cubicBezTo>
                <a:cubicBezTo>
                  <a:pt x="32" y="64"/>
                  <a:pt x="31" y="64"/>
                  <a:pt x="31" y="63"/>
                </a:cubicBezTo>
                <a:cubicBezTo>
                  <a:pt x="31" y="63"/>
                  <a:pt x="23" y="63"/>
                  <a:pt x="22" y="45"/>
                </a:cubicBezTo>
                <a:close/>
                <a:moveTo>
                  <a:pt x="111" y="181"/>
                </a:moveTo>
                <a:cubicBezTo>
                  <a:pt x="24" y="157"/>
                  <a:pt x="24" y="157"/>
                  <a:pt x="24" y="157"/>
                </a:cubicBezTo>
                <a:cubicBezTo>
                  <a:pt x="24" y="157"/>
                  <a:pt x="24" y="157"/>
                  <a:pt x="24" y="156"/>
                </a:cubicBezTo>
                <a:cubicBezTo>
                  <a:pt x="23" y="156"/>
                  <a:pt x="15" y="156"/>
                  <a:pt x="15" y="138"/>
                </a:cubicBezTo>
                <a:cubicBezTo>
                  <a:pt x="15" y="131"/>
                  <a:pt x="16" y="126"/>
                  <a:pt x="18" y="124"/>
                </a:cubicBezTo>
                <a:cubicBezTo>
                  <a:pt x="20" y="123"/>
                  <a:pt x="21" y="122"/>
                  <a:pt x="23" y="122"/>
                </a:cubicBezTo>
                <a:cubicBezTo>
                  <a:pt x="23" y="122"/>
                  <a:pt x="24" y="122"/>
                  <a:pt x="24" y="122"/>
                </a:cubicBezTo>
                <a:cubicBezTo>
                  <a:pt x="24" y="122"/>
                  <a:pt x="24" y="122"/>
                  <a:pt x="24" y="122"/>
                </a:cubicBezTo>
                <a:cubicBezTo>
                  <a:pt x="112" y="151"/>
                  <a:pt x="112" y="151"/>
                  <a:pt x="112" y="151"/>
                </a:cubicBezTo>
                <a:lnTo>
                  <a:pt x="111" y="181"/>
                </a:lnTo>
                <a:close/>
                <a:moveTo>
                  <a:pt x="225" y="150"/>
                </a:moveTo>
                <a:cubicBezTo>
                  <a:pt x="225" y="152"/>
                  <a:pt x="225" y="153"/>
                  <a:pt x="225" y="154"/>
                </a:cubicBezTo>
                <a:cubicBezTo>
                  <a:pt x="116" y="181"/>
                  <a:pt x="116" y="181"/>
                  <a:pt x="116" y="181"/>
                </a:cubicBezTo>
                <a:cubicBezTo>
                  <a:pt x="117" y="151"/>
                  <a:pt x="117" y="151"/>
                  <a:pt x="117" y="151"/>
                </a:cubicBezTo>
                <a:cubicBezTo>
                  <a:pt x="140" y="147"/>
                  <a:pt x="140" y="147"/>
                  <a:pt x="140" y="147"/>
                </a:cubicBezTo>
                <a:cubicBezTo>
                  <a:pt x="144" y="147"/>
                  <a:pt x="144" y="147"/>
                  <a:pt x="144" y="147"/>
                </a:cubicBezTo>
                <a:cubicBezTo>
                  <a:pt x="157" y="143"/>
                  <a:pt x="157" y="143"/>
                  <a:pt x="157" y="143"/>
                </a:cubicBezTo>
                <a:cubicBezTo>
                  <a:pt x="216" y="131"/>
                  <a:pt x="216" y="131"/>
                  <a:pt x="216" y="131"/>
                </a:cubicBezTo>
                <a:cubicBezTo>
                  <a:pt x="228" y="129"/>
                  <a:pt x="228" y="129"/>
                  <a:pt x="228" y="129"/>
                </a:cubicBezTo>
                <a:cubicBezTo>
                  <a:pt x="224" y="135"/>
                  <a:pt x="224" y="144"/>
                  <a:pt x="225" y="150"/>
                </a:cubicBezTo>
                <a:close/>
                <a:moveTo>
                  <a:pt x="231" y="110"/>
                </a:moveTo>
                <a:cubicBezTo>
                  <a:pt x="231" y="110"/>
                  <a:pt x="231" y="110"/>
                  <a:pt x="230" y="110"/>
                </a:cubicBezTo>
                <a:cubicBezTo>
                  <a:pt x="222" y="112"/>
                  <a:pt x="222" y="112"/>
                  <a:pt x="222" y="112"/>
                </a:cubicBezTo>
                <a:cubicBezTo>
                  <a:pt x="144" y="134"/>
                  <a:pt x="144" y="134"/>
                  <a:pt x="144" y="134"/>
                </a:cubicBezTo>
                <a:cubicBezTo>
                  <a:pt x="143" y="105"/>
                  <a:pt x="143" y="105"/>
                  <a:pt x="143" y="105"/>
                </a:cubicBezTo>
                <a:cubicBezTo>
                  <a:pt x="168" y="96"/>
                  <a:pt x="168" y="96"/>
                  <a:pt x="168" y="96"/>
                </a:cubicBezTo>
                <a:cubicBezTo>
                  <a:pt x="231" y="76"/>
                  <a:pt x="231" y="76"/>
                  <a:pt x="231" y="76"/>
                </a:cubicBezTo>
                <a:cubicBezTo>
                  <a:pt x="231" y="76"/>
                  <a:pt x="234" y="75"/>
                  <a:pt x="237" y="78"/>
                </a:cubicBezTo>
                <a:cubicBezTo>
                  <a:pt x="239" y="80"/>
                  <a:pt x="240" y="85"/>
                  <a:pt x="240" y="91"/>
                </a:cubicBezTo>
                <a:cubicBezTo>
                  <a:pt x="239" y="109"/>
                  <a:pt x="231" y="110"/>
                  <a:pt x="231" y="110"/>
                </a:cubicBez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263" y="121640"/>
            <a:ext cx="798767" cy="783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文本框 9"/>
          <p:cNvSpPr txBox="1"/>
          <p:nvPr/>
        </p:nvSpPr>
        <p:spPr>
          <a:xfrm>
            <a:off x="8372891" y="2678934"/>
            <a:ext cx="3570208" cy="1107996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r" eaLnBrk="1" hangingPunct="1"/>
            <a:r>
              <a:rPr lang="zh-CN" altLang="en-US" sz="6600" dirty="0">
                <a:solidFill>
                  <a:schemeClr val="bg1"/>
                </a:solidFill>
                <a:latin typeface="Segoe UI Light" panose="020B0502040204020203" pitchFamily="2" charset="0"/>
              </a:rPr>
              <a:t>数据来源</a:t>
            </a:r>
            <a:endParaRPr lang="zh-CN" altLang="en-US" sz="6600" dirty="0">
              <a:solidFill>
                <a:schemeClr val="bg1"/>
              </a:solidFill>
              <a:latin typeface="Segoe UI Light" panose="020B0502040204020203" pitchFamily="2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33891" y="2223583"/>
            <a:ext cx="723631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数据来自：</a:t>
            </a:r>
            <a:r>
              <a:rPr lang="zh-CN" altLang="en-US" dirty="0">
                <a:solidFill>
                  <a:schemeClr val="bg1"/>
                </a:solidFill>
              </a:rPr>
              <a:t>NPLCC2013（中文微博情绪识别）</a:t>
            </a:r>
            <a:endParaRPr lang="zh-CN" altLang="en-US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会议简介：</a:t>
            </a:r>
            <a:r>
              <a:rPr lang="zh-CN" altLang="en-US" dirty="0">
                <a:solidFill>
                  <a:schemeClr val="bg1"/>
                </a:solidFill>
              </a:rPr>
              <a:t>国际自然语言处理和中文计算会议(NPLCC)是由中国计算机学会(CCF)主办的CCF中文信息技术专业委员会年度纯学术会议,是专注于自然语言处理及中文计算领域的国际会议,为来自学术、工业界和政界的学者和研究者提供一个交流平台,促进学者和研究者分享研究和应用成果及创新思维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3"/>
          <p:cNvSpPr txBox="1"/>
          <p:nvPr/>
        </p:nvSpPr>
        <p:spPr>
          <a:xfrm>
            <a:off x="-264981" y="6376390"/>
            <a:ext cx="6956713" cy="303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l">
              <a:buNone/>
            </a:pPr>
            <a:r>
              <a:rPr lang="zh-CN" altLang="en-US" sz="1370" dirty="0">
                <a:solidFill>
                  <a:schemeClr val="tx2">
                    <a:lumMod val="20000"/>
                    <a:lumOff val="80000"/>
                  </a:schemeClr>
                </a:solidFill>
                <a:sym typeface="+mn-ea"/>
              </a:rPr>
              <a:t>数据下载链接：https://download.csdn.net/download/weixin_40015791/11185759</a:t>
            </a:r>
            <a:endParaRPr lang="zh-CN" altLang="en-US" sz="137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 idx="4294967295"/>
          </p:nvPr>
        </p:nvSpPr>
        <p:spPr/>
        <p:txBody>
          <a:bodyPr vert="horz" wrap="square" anchor="ctr"/>
          <a:lstStyle/>
          <a:p>
            <a:r>
              <a:rPr lang="zh-CN" altLang="en-US" b="1" dirty="0"/>
              <a:t>在</a:t>
            </a:r>
            <a:r>
              <a:rPr lang="en-US" altLang="zh-CN" b="1" dirty="0"/>
              <a:t>Flask</a:t>
            </a:r>
            <a:r>
              <a:rPr lang="zh-CN" altLang="en-US" b="1" dirty="0"/>
              <a:t>使用</a:t>
            </a:r>
            <a:r>
              <a:rPr lang="en-US" altLang="zh-CN" b="1" dirty="0" err="1"/>
              <a:t>TensorFlow</a:t>
            </a:r>
            <a:r>
              <a:rPr lang="zh-CN" altLang="en-US" b="1" dirty="0" smtClean="0"/>
              <a:t>的错</a:t>
            </a:r>
            <a:r>
              <a:rPr lang="zh-CN" altLang="en-US" b="1" dirty="0"/>
              <a:t>误</a:t>
            </a:r>
            <a:endParaRPr lang="zh-CN" altLang="en-US" b="1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263" y="121640"/>
            <a:ext cx="798767" cy="783235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649556" y="1232399"/>
          <a:ext cx="10704244" cy="4747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2582"/>
                <a:gridCol w="7581662"/>
              </a:tblGrid>
              <a:tr h="42505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错误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解决方法</a:t>
                      </a:r>
                      <a:endParaRPr lang="zh-CN" altLang="en-US" dirty="0"/>
                    </a:p>
                  </a:txBody>
                  <a:tcPr/>
                </a:tc>
              </a:tr>
              <a:tr h="2330891">
                <a:tc>
                  <a:txBody>
                    <a:bodyPr/>
                    <a:lstStyle/>
                    <a:p>
                      <a:pPr marL="0" marR="0" lvl="0" indent="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altLang="zh-CN" sz="1800" b="0" i="0" u="none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ValueError</a:t>
                      </a:r>
                      <a:r>
                        <a:rPr lang="en-US" altLang="zh-CN" sz="1800" b="0" i="0" u="non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Tensor Tensor(“dense_1/Sigmoid:0”, shape=(?, 1), </a:t>
                      </a:r>
                      <a:r>
                        <a:rPr lang="en-US" altLang="zh-CN" sz="1800" b="0" i="0" u="none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800" b="0" i="0" u="non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=float32) is not an element of this graph.</a:t>
                      </a:r>
                      <a:endParaRPr lang="en-US" altLang="zh-CN" sz="1800" b="0" i="0" u="none" kern="1200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 smtClean="0"/>
                    </a:p>
                  </a:txBody>
                  <a:tcPr/>
                </a:tc>
              </a:tr>
              <a:tr h="1991331">
                <a:tc>
                  <a:txBody>
                    <a:bodyPr/>
                    <a:lstStyle/>
                    <a:p>
                      <a:pPr marL="0" marR="0" lvl="0" indent="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zh-CN" altLang="en-US" dirty="0" smtClean="0"/>
                        <a:t>Not found: Resource localhost/dense_1/bias/class tensorflow::Var does not exist.[[{{node dense_1/BiasAdd/ReadVariableOp}}]]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978" y="1688110"/>
            <a:ext cx="2834886" cy="226333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073" y="3951446"/>
            <a:ext cx="2735791" cy="21051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 idx="4294967295"/>
          </p:nvPr>
        </p:nvSpPr>
        <p:spPr/>
        <p:txBody>
          <a:bodyPr vert="horz" wrap="square" anchor="ctr"/>
          <a:lstStyle/>
          <a:p>
            <a:r>
              <a:rPr lang="en-US" altLang="zh-CN" b="1" dirty="0" err="1" smtClean="0"/>
              <a:t>Echarts</a:t>
            </a:r>
            <a:r>
              <a:rPr lang="zh-CN" altLang="en-US" b="1" dirty="0"/>
              <a:t>加</a:t>
            </a:r>
            <a:r>
              <a:rPr lang="zh-CN" altLang="en-US" b="1" dirty="0" smtClean="0"/>
              <a:t>入但是效果无法显示</a:t>
            </a:r>
            <a:endParaRPr lang="zh-CN" altLang="en-US" b="1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263" y="121640"/>
            <a:ext cx="798767" cy="7832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54868" y="24805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992526" y="2157387"/>
            <a:ext cx="10646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在使用谷歌浏览器开发者模式之后发现了错误，并从网上搜资料发现，是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引入路径问题，以及</a:t>
            </a:r>
            <a:r>
              <a:rPr lang="en-US" altLang="zh-CN" dirty="0" smtClean="0"/>
              <a:t>echart.js</a:t>
            </a:r>
            <a:endParaRPr lang="en-US" altLang="zh-CN" dirty="0" smtClean="0"/>
          </a:p>
          <a:p>
            <a:r>
              <a:rPr lang="zh-CN" altLang="en-US" dirty="0" smtClean="0"/>
              <a:t>等相关文件都需要引入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868" y="3173051"/>
            <a:ext cx="2179509" cy="1150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8"/>
          <p:cNvSpPr>
            <a:spLocks noGrp="1"/>
          </p:cNvSpPr>
          <p:nvPr>
            <p:ph type="title" idx="4294967295"/>
          </p:nvPr>
        </p:nvSpPr>
        <p:spPr>
          <a:xfrm>
            <a:off x="839788" y="3429000"/>
            <a:ext cx="10515600" cy="1079500"/>
          </a:xfrm>
        </p:spPr>
        <p:txBody>
          <a:bodyPr vert="horz" wrap="square" anchor="ctr"/>
          <a:lstStyle/>
          <a:p>
            <a:pPr algn="ctr"/>
            <a:r>
              <a:rPr lang="zh-CN" altLang="en-US" dirty="0" smtClean="0"/>
              <a:t>总结</a:t>
            </a:r>
            <a:endParaRPr lang="zh-CN" altLang="en-US" dirty="0"/>
          </a:p>
        </p:txBody>
      </p:sp>
      <p:sp>
        <p:nvSpPr>
          <p:cNvPr id="19459" name="圆角矩形 5"/>
          <p:cNvSpPr>
            <a:spLocks noChangeAspect="1"/>
          </p:cNvSpPr>
          <p:nvPr/>
        </p:nvSpPr>
        <p:spPr>
          <a:xfrm>
            <a:off x="5335588" y="5033963"/>
            <a:ext cx="720725" cy="720725"/>
          </a:xfrm>
          <a:prstGeom prst="roundRect">
            <a:avLst>
              <a:gd name="adj" fmla="val 30000"/>
            </a:avLst>
          </a:prstGeom>
          <a:solidFill>
            <a:srgbClr val="354B5E"/>
          </a:solidFill>
          <a:ln w="9525">
            <a:noFill/>
          </a:ln>
        </p:spPr>
        <p:txBody>
          <a:bodyPr anchor="ctr"/>
          <a:lstStyle/>
          <a:p>
            <a:pPr algn="ctr" eaLnBrk="1" hangingPunct="1"/>
            <a:endParaRPr lang="zh-CN" altLang="en-US" dirty="0">
              <a:solidFill>
                <a:srgbClr val="FFFFFF"/>
              </a:solidFill>
              <a:latin typeface="Segoe UI" panose="020B0502040204020203" pitchFamily="2" charset="0"/>
            </a:endParaRPr>
          </a:p>
        </p:txBody>
      </p:sp>
      <p:sp>
        <p:nvSpPr>
          <p:cNvPr id="19460" name="圆角矩形 6"/>
          <p:cNvSpPr>
            <a:spLocks noChangeAspect="1"/>
          </p:cNvSpPr>
          <p:nvPr/>
        </p:nvSpPr>
        <p:spPr>
          <a:xfrm>
            <a:off x="6151563" y="5033963"/>
            <a:ext cx="719137" cy="720725"/>
          </a:xfrm>
          <a:prstGeom prst="roundRect">
            <a:avLst>
              <a:gd name="adj" fmla="val 30000"/>
            </a:avLst>
          </a:prstGeom>
          <a:solidFill>
            <a:schemeClr val="accent2"/>
          </a:solidFill>
          <a:ln w="9525">
            <a:noFill/>
          </a:ln>
        </p:spPr>
        <p:txBody>
          <a:bodyPr anchor="ctr"/>
          <a:lstStyle/>
          <a:p>
            <a:pPr algn="ctr" eaLnBrk="1" hangingPunct="1"/>
            <a:endParaRPr lang="zh-CN" altLang="en-US" dirty="0">
              <a:solidFill>
                <a:srgbClr val="FFFFFF"/>
              </a:solidFill>
              <a:latin typeface="Segoe UI" panose="020B0502040204020203" pitchFamily="2" charset="0"/>
            </a:endParaRPr>
          </a:p>
        </p:txBody>
      </p:sp>
      <p:sp>
        <p:nvSpPr>
          <p:cNvPr id="19461" name="圆角矩形 7"/>
          <p:cNvSpPr>
            <a:spLocks noChangeAspect="1"/>
          </p:cNvSpPr>
          <p:nvPr/>
        </p:nvSpPr>
        <p:spPr>
          <a:xfrm>
            <a:off x="6965950" y="5033963"/>
            <a:ext cx="719138" cy="720725"/>
          </a:xfrm>
          <a:prstGeom prst="roundRect">
            <a:avLst>
              <a:gd name="adj" fmla="val 30000"/>
            </a:avLst>
          </a:prstGeom>
          <a:solidFill>
            <a:srgbClr val="354B5E"/>
          </a:solidFill>
          <a:ln w="9525">
            <a:noFill/>
          </a:ln>
        </p:spPr>
        <p:txBody>
          <a:bodyPr anchor="ctr"/>
          <a:lstStyle/>
          <a:p>
            <a:pPr algn="ctr" eaLnBrk="1" hangingPunct="1"/>
            <a:endParaRPr lang="zh-CN" altLang="en-US" dirty="0">
              <a:solidFill>
                <a:srgbClr val="FFFFFF"/>
              </a:solidFill>
              <a:latin typeface="Segoe UI" panose="020B0502040204020203" pitchFamily="2" charset="0"/>
            </a:endParaRPr>
          </a:p>
        </p:txBody>
      </p:sp>
      <p:sp>
        <p:nvSpPr>
          <p:cNvPr id="19462" name="圆角矩形 10"/>
          <p:cNvSpPr>
            <a:spLocks noChangeAspect="1"/>
          </p:cNvSpPr>
          <p:nvPr/>
        </p:nvSpPr>
        <p:spPr>
          <a:xfrm>
            <a:off x="4521200" y="5033963"/>
            <a:ext cx="720725" cy="720725"/>
          </a:xfrm>
          <a:prstGeom prst="roundRect">
            <a:avLst>
              <a:gd name="adj" fmla="val 30000"/>
            </a:avLst>
          </a:prstGeom>
          <a:solidFill>
            <a:schemeClr val="accent2"/>
          </a:solidFill>
          <a:ln w="9525">
            <a:noFill/>
          </a:ln>
        </p:spPr>
        <p:txBody>
          <a:bodyPr anchor="ctr"/>
          <a:lstStyle/>
          <a:p>
            <a:pPr algn="ctr" eaLnBrk="1" hangingPunct="1"/>
            <a:endParaRPr lang="zh-CN" altLang="en-US" dirty="0">
              <a:solidFill>
                <a:srgbClr val="FFFFFF"/>
              </a:solidFill>
              <a:latin typeface="Segoe UI" panose="020B0502040204020203" pitchFamily="2" charset="0"/>
            </a:endParaRPr>
          </a:p>
        </p:txBody>
      </p:sp>
      <p:pic>
        <p:nvPicPr>
          <p:cNvPr id="19465" name="Group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26075" y="5126038"/>
            <a:ext cx="541338" cy="536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66" name="Freeform 5"/>
          <p:cNvSpPr>
            <a:spLocks noChangeAspect="1" noEditPoints="1"/>
          </p:cNvSpPr>
          <p:nvPr/>
        </p:nvSpPr>
        <p:spPr>
          <a:xfrm>
            <a:off x="4651375" y="5141913"/>
            <a:ext cx="414338" cy="504825"/>
          </a:xfrm>
          <a:custGeom>
            <a:avLst/>
            <a:gdLst/>
            <a:ahLst/>
            <a:cxnLst>
              <a:cxn ang="0">
                <a:pos x="104567120" y="119105836"/>
              </a:cxn>
              <a:cxn ang="0">
                <a:pos x="103151056" y="88474254"/>
              </a:cxn>
              <a:cxn ang="0">
                <a:pos x="96666857" y="66169939"/>
              </a:cxn>
              <a:cxn ang="0">
                <a:pos x="98381255" y="66690342"/>
              </a:cxn>
              <a:cxn ang="0">
                <a:pos x="104939969" y="55389420"/>
              </a:cxn>
              <a:cxn ang="0">
                <a:pos x="103449117" y="51746326"/>
              </a:cxn>
              <a:cxn ang="0">
                <a:pos x="48966945" y="14051702"/>
              </a:cxn>
              <a:cxn ang="0">
                <a:pos x="23626273" y="594785"/>
              </a:cxn>
              <a:cxn ang="0">
                <a:pos x="7974778" y="50482373"/>
              </a:cxn>
              <a:cxn ang="0">
                <a:pos x="19899688" y="57619797"/>
              </a:cxn>
              <a:cxn ang="0">
                <a:pos x="34880545" y="40668551"/>
              </a:cxn>
              <a:cxn ang="0">
                <a:pos x="46358363" y="49738823"/>
              </a:cxn>
              <a:cxn ang="0">
                <a:pos x="36296609" y="119105836"/>
              </a:cxn>
              <a:cxn ang="0">
                <a:pos x="2832129" y="119105836"/>
              </a:cxn>
              <a:cxn ang="0">
                <a:pos x="0" y="134495873"/>
              </a:cxn>
              <a:cxn ang="0">
                <a:pos x="110306165" y="137321035"/>
              </a:cxn>
              <a:cxn ang="0">
                <a:pos x="113138294" y="121856616"/>
              </a:cxn>
              <a:cxn ang="0">
                <a:pos x="91077115" y="88474254"/>
              </a:cxn>
              <a:cxn ang="0">
                <a:pos x="83176852" y="89886971"/>
              </a:cxn>
              <a:cxn ang="0">
                <a:pos x="76841684" y="119105836"/>
              </a:cxn>
              <a:cxn ang="0">
                <a:pos x="67450569" y="54051085"/>
              </a:cxn>
              <a:cxn ang="0">
                <a:pos x="91077115" y="88474254"/>
              </a:cxn>
              <a:cxn ang="0">
                <a:pos x="53662503" y="62303698"/>
              </a:cxn>
              <a:cxn ang="0">
                <a:pos x="63500437" y="69589887"/>
              </a:cxn>
              <a:cxn ang="0">
                <a:pos x="47774427" y="82675165"/>
              </a:cxn>
              <a:cxn ang="0">
                <a:pos x="60221217" y="74794191"/>
              </a:cxn>
              <a:cxn ang="0">
                <a:pos x="67823418" y="99775175"/>
              </a:cxn>
              <a:cxn ang="0">
                <a:pos x="64841986" y="79106452"/>
              </a:cxn>
              <a:cxn ang="0">
                <a:pos x="68941421" y="107433003"/>
              </a:cxn>
              <a:cxn ang="0">
                <a:pos x="52842561" y="119105836"/>
              </a:cxn>
              <a:cxn ang="0">
                <a:pos x="51650043" y="56058588"/>
              </a:cxn>
              <a:cxn ang="0">
                <a:pos x="58357788" y="50333609"/>
              </a:cxn>
              <a:cxn ang="0">
                <a:pos x="63276891" y="104013055"/>
              </a:cxn>
              <a:cxn ang="0">
                <a:pos x="46507393" y="91150924"/>
              </a:cxn>
            </a:cxnLst>
            <a:rect l="0" t="0" r="0" b="0"/>
            <a:pathLst>
              <a:path w="1518" h="1847">
                <a:moveTo>
                  <a:pt x="1480" y="1602"/>
                </a:moveTo>
                <a:cubicBezTo>
                  <a:pt x="1403" y="1602"/>
                  <a:pt x="1403" y="1602"/>
                  <a:pt x="1403" y="1602"/>
                </a:cubicBezTo>
                <a:cubicBezTo>
                  <a:pt x="1403" y="1209"/>
                  <a:pt x="1403" y="1209"/>
                  <a:pt x="1403" y="1209"/>
                </a:cubicBezTo>
                <a:cubicBezTo>
                  <a:pt x="1403" y="1198"/>
                  <a:pt x="1395" y="1190"/>
                  <a:pt x="1384" y="1190"/>
                </a:cubicBezTo>
                <a:cubicBezTo>
                  <a:pt x="1297" y="1190"/>
                  <a:pt x="1297" y="1190"/>
                  <a:pt x="1297" y="1190"/>
                </a:cubicBezTo>
                <a:cubicBezTo>
                  <a:pt x="1297" y="890"/>
                  <a:pt x="1297" y="890"/>
                  <a:pt x="1297" y="890"/>
                </a:cubicBezTo>
                <a:cubicBezTo>
                  <a:pt x="1306" y="894"/>
                  <a:pt x="1306" y="894"/>
                  <a:pt x="1306" y="894"/>
                </a:cubicBezTo>
                <a:cubicBezTo>
                  <a:pt x="1311" y="896"/>
                  <a:pt x="1316" y="897"/>
                  <a:pt x="1320" y="897"/>
                </a:cubicBezTo>
                <a:cubicBezTo>
                  <a:pt x="1335" y="897"/>
                  <a:pt x="1349" y="888"/>
                  <a:pt x="1355" y="873"/>
                </a:cubicBezTo>
                <a:cubicBezTo>
                  <a:pt x="1408" y="745"/>
                  <a:pt x="1408" y="745"/>
                  <a:pt x="1408" y="745"/>
                </a:cubicBezTo>
                <a:cubicBezTo>
                  <a:pt x="1412" y="735"/>
                  <a:pt x="1412" y="725"/>
                  <a:pt x="1408" y="716"/>
                </a:cubicBezTo>
                <a:cubicBezTo>
                  <a:pt x="1405" y="707"/>
                  <a:pt x="1397" y="699"/>
                  <a:pt x="1388" y="696"/>
                </a:cubicBezTo>
                <a:cubicBezTo>
                  <a:pt x="578" y="360"/>
                  <a:pt x="578" y="360"/>
                  <a:pt x="578" y="360"/>
                </a:cubicBezTo>
                <a:cubicBezTo>
                  <a:pt x="608" y="304"/>
                  <a:pt x="634" y="246"/>
                  <a:pt x="657" y="189"/>
                </a:cubicBezTo>
                <a:cubicBezTo>
                  <a:pt x="665" y="170"/>
                  <a:pt x="656" y="148"/>
                  <a:pt x="637" y="141"/>
                </a:cubicBezTo>
                <a:cubicBezTo>
                  <a:pt x="317" y="8"/>
                  <a:pt x="317" y="8"/>
                  <a:pt x="317" y="8"/>
                </a:cubicBezTo>
                <a:cubicBezTo>
                  <a:pt x="298" y="0"/>
                  <a:pt x="276" y="9"/>
                  <a:pt x="268" y="28"/>
                </a:cubicBezTo>
                <a:cubicBezTo>
                  <a:pt x="189" y="214"/>
                  <a:pt x="137" y="420"/>
                  <a:pt x="107" y="679"/>
                </a:cubicBezTo>
                <a:cubicBezTo>
                  <a:pt x="105" y="695"/>
                  <a:pt x="114" y="711"/>
                  <a:pt x="130" y="718"/>
                </a:cubicBezTo>
                <a:cubicBezTo>
                  <a:pt x="267" y="775"/>
                  <a:pt x="267" y="775"/>
                  <a:pt x="267" y="775"/>
                </a:cubicBezTo>
                <a:cubicBezTo>
                  <a:pt x="283" y="781"/>
                  <a:pt x="300" y="776"/>
                  <a:pt x="311" y="763"/>
                </a:cubicBezTo>
                <a:cubicBezTo>
                  <a:pt x="370" y="688"/>
                  <a:pt x="422" y="617"/>
                  <a:pt x="468" y="547"/>
                </a:cubicBezTo>
                <a:cubicBezTo>
                  <a:pt x="630" y="614"/>
                  <a:pt x="630" y="614"/>
                  <a:pt x="630" y="614"/>
                </a:cubicBezTo>
                <a:cubicBezTo>
                  <a:pt x="622" y="669"/>
                  <a:pt x="622" y="669"/>
                  <a:pt x="622" y="669"/>
                </a:cubicBezTo>
                <a:cubicBezTo>
                  <a:pt x="598" y="836"/>
                  <a:pt x="598" y="836"/>
                  <a:pt x="598" y="836"/>
                </a:cubicBezTo>
                <a:cubicBezTo>
                  <a:pt x="487" y="1602"/>
                  <a:pt x="487" y="1602"/>
                  <a:pt x="487" y="1602"/>
                </a:cubicBezTo>
                <a:cubicBezTo>
                  <a:pt x="228" y="1602"/>
                  <a:pt x="228" y="1602"/>
                  <a:pt x="228" y="1602"/>
                </a:cubicBezTo>
                <a:cubicBezTo>
                  <a:pt x="38" y="1602"/>
                  <a:pt x="38" y="1602"/>
                  <a:pt x="38" y="1602"/>
                </a:cubicBezTo>
                <a:cubicBezTo>
                  <a:pt x="17" y="1602"/>
                  <a:pt x="0" y="1618"/>
                  <a:pt x="0" y="1639"/>
                </a:cubicBezTo>
                <a:cubicBezTo>
                  <a:pt x="0" y="1809"/>
                  <a:pt x="0" y="1809"/>
                  <a:pt x="0" y="1809"/>
                </a:cubicBezTo>
                <a:cubicBezTo>
                  <a:pt x="0" y="1830"/>
                  <a:pt x="17" y="1847"/>
                  <a:pt x="38" y="1847"/>
                </a:cubicBezTo>
                <a:cubicBezTo>
                  <a:pt x="1480" y="1847"/>
                  <a:pt x="1480" y="1847"/>
                  <a:pt x="1480" y="1847"/>
                </a:cubicBezTo>
                <a:cubicBezTo>
                  <a:pt x="1501" y="1847"/>
                  <a:pt x="1518" y="1830"/>
                  <a:pt x="1518" y="1809"/>
                </a:cubicBezTo>
                <a:cubicBezTo>
                  <a:pt x="1518" y="1639"/>
                  <a:pt x="1518" y="1639"/>
                  <a:pt x="1518" y="1639"/>
                </a:cubicBezTo>
                <a:cubicBezTo>
                  <a:pt x="1518" y="1618"/>
                  <a:pt x="1501" y="1602"/>
                  <a:pt x="1480" y="1602"/>
                </a:cubicBezTo>
                <a:close/>
                <a:moveTo>
                  <a:pt x="1222" y="1190"/>
                </a:moveTo>
                <a:cubicBezTo>
                  <a:pt x="1135" y="1190"/>
                  <a:pt x="1135" y="1190"/>
                  <a:pt x="1135" y="1190"/>
                </a:cubicBezTo>
                <a:cubicBezTo>
                  <a:pt x="1124" y="1190"/>
                  <a:pt x="1116" y="1198"/>
                  <a:pt x="1116" y="1209"/>
                </a:cubicBezTo>
                <a:cubicBezTo>
                  <a:pt x="1116" y="1602"/>
                  <a:pt x="1116" y="1602"/>
                  <a:pt x="1116" y="1602"/>
                </a:cubicBezTo>
                <a:cubicBezTo>
                  <a:pt x="1031" y="1602"/>
                  <a:pt x="1031" y="1602"/>
                  <a:pt x="1031" y="1602"/>
                </a:cubicBezTo>
                <a:cubicBezTo>
                  <a:pt x="920" y="836"/>
                  <a:pt x="920" y="836"/>
                  <a:pt x="920" y="836"/>
                </a:cubicBezTo>
                <a:cubicBezTo>
                  <a:pt x="905" y="727"/>
                  <a:pt x="905" y="727"/>
                  <a:pt x="905" y="727"/>
                </a:cubicBezTo>
                <a:cubicBezTo>
                  <a:pt x="1222" y="859"/>
                  <a:pt x="1222" y="859"/>
                  <a:pt x="1222" y="859"/>
                </a:cubicBezTo>
                <a:cubicBezTo>
                  <a:pt x="1222" y="1190"/>
                  <a:pt x="1222" y="1190"/>
                  <a:pt x="1222" y="1190"/>
                </a:cubicBezTo>
                <a:close/>
                <a:moveTo>
                  <a:pt x="852" y="936"/>
                </a:moveTo>
                <a:cubicBezTo>
                  <a:pt x="720" y="838"/>
                  <a:pt x="720" y="838"/>
                  <a:pt x="720" y="838"/>
                </a:cubicBezTo>
                <a:cubicBezTo>
                  <a:pt x="825" y="749"/>
                  <a:pt x="825" y="749"/>
                  <a:pt x="825" y="749"/>
                </a:cubicBezTo>
                <a:lnTo>
                  <a:pt x="852" y="936"/>
                </a:lnTo>
                <a:close/>
                <a:moveTo>
                  <a:pt x="808" y="1006"/>
                </a:moveTo>
                <a:cubicBezTo>
                  <a:pt x="641" y="1112"/>
                  <a:pt x="641" y="1112"/>
                  <a:pt x="641" y="1112"/>
                </a:cubicBezTo>
                <a:cubicBezTo>
                  <a:pt x="671" y="904"/>
                  <a:pt x="671" y="904"/>
                  <a:pt x="671" y="904"/>
                </a:cubicBezTo>
                <a:lnTo>
                  <a:pt x="808" y="1006"/>
                </a:lnTo>
                <a:close/>
                <a:moveTo>
                  <a:pt x="870" y="1064"/>
                </a:moveTo>
                <a:cubicBezTo>
                  <a:pt x="910" y="1342"/>
                  <a:pt x="910" y="1342"/>
                  <a:pt x="910" y="1342"/>
                </a:cubicBezTo>
                <a:cubicBezTo>
                  <a:pt x="694" y="1176"/>
                  <a:pt x="694" y="1176"/>
                  <a:pt x="694" y="1176"/>
                </a:cubicBezTo>
                <a:lnTo>
                  <a:pt x="870" y="1064"/>
                </a:lnTo>
                <a:close/>
                <a:moveTo>
                  <a:pt x="709" y="1602"/>
                </a:moveTo>
                <a:cubicBezTo>
                  <a:pt x="925" y="1445"/>
                  <a:pt x="925" y="1445"/>
                  <a:pt x="925" y="1445"/>
                </a:cubicBezTo>
                <a:cubicBezTo>
                  <a:pt x="948" y="1602"/>
                  <a:pt x="948" y="1602"/>
                  <a:pt x="948" y="1602"/>
                </a:cubicBezTo>
                <a:lnTo>
                  <a:pt x="709" y="1602"/>
                </a:lnTo>
                <a:close/>
                <a:moveTo>
                  <a:pt x="783" y="677"/>
                </a:moveTo>
                <a:cubicBezTo>
                  <a:pt x="693" y="754"/>
                  <a:pt x="693" y="754"/>
                  <a:pt x="693" y="754"/>
                </a:cubicBezTo>
                <a:cubicBezTo>
                  <a:pt x="708" y="646"/>
                  <a:pt x="708" y="646"/>
                  <a:pt x="708" y="646"/>
                </a:cubicBezTo>
                <a:lnTo>
                  <a:pt x="783" y="677"/>
                </a:lnTo>
                <a:close/>
                <a:moveTo>
                  <a:pt x="624" y="1226"/>
                </a:moveTo>
                <a:cubicBezTo>
                  <a:pt x="849" y="1399"/>
                  <a:pt x="849" y="1399"/>
                  <a:pt x="849" y="1399"/>
                </a:cubicBezTo>
                <a:cubicBezTo>
                  <a:pt x="570" y="1601"/>
                  <a:pt x="570" y="1601"/>
                  <a:pt x="570" y="1601"/>
                </a:cubicBezTo>
                <a:lnTo>
                  <a:pt x="624" y="1226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9467" name="Grou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050" y="5145088"/>
            <a:ext cx="536575" cy="4810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68" name="Freeform 5"/>
          <p:cNvSpPr>
            <a:spLocks noChangeAspect="1" noEditPoints="1"/>
          </p:cNvSpPr>
          <p:nvPr/>
        </p:nvSpPr>
        <p:spPr>
          <a:xfrm>
            <a:off x="7056438" y="5194300"/>
            <a:ext cx="539750" cy="400050"/>
          </a:xfrm>
          <a:custGeom>
            <a:avLst/>
            <a:gdLst/>
            <a:ahLst/>
            <a:cxnLst>
              <a:cxn ang="0">
                <a:pos x="1023955005" y="144583019"/>
              </a:cxn>
              <a:cxn ang="0">
                <a:pos x="1053452445" y="110564334"/>
              </a:cxn>
              <a:cxn ang="0">
                <a:pos x="122201042" y="80795665"/>
              </a:cxn>
              <a:cxn ang="0">
                <a:pos x="96916935" y="293418116"/>
              </a:cxn>
              <a:cxn ang="0">
                <a:pos x="80061548" y="340195096"/>
              </a:cxn>
              <a:cxn ang="0">
                <a:pos x="105345655" y="446507353"/>
              </a:cxn>
              <a:cxn ang="0">
                <a:pos x="58992828" y="493284333"/>
              </a:cxn>
              <a:cxn ang="0">
                <a:pos x="88490268" y="701654706"/>
              </a:cxn>
              <a:cxn ang="0">
                <a:pos x="1036597058" y="684644333"/>
              </a:cxn>
              <a:cxn ang="0">
                <a:pos x="994459617" y="540061314"/>
              </a:cxn>
              <a:cxn ang="0">
                <a:pos x="1023955005" y="506040567"/>
              </a:cxn>
              <a:cxn ang="0">
                <a:pos x="1045025778" y="391226217"/>
              </a:cxn>
              <a:cxn ang="0">
                <a:pos x="1070307832" y="289166038"/>
              </a:cxn>
              <a:cxn ang="0">
                <a:pos x="522512889" y="246641136"/>
              </a:cxn>
              <a:cxn ang="0">
                <a:pos x="943893456" y="161593393"/>
              </a:cxn>
              <a:cxn ang="0">
                <a:pos x="981817564" y="242389058"/>
              </a:cxn>
              <a:cxn ang="0">
                <a:pos x="927038069" y="272157727"/>
              </a:cxn>
              <a:cxn ang="0">
                <a:pos x="522512889" y="246641136"/>
              </a:cxn>
              <a:cxn ang="0">
                <a:pos x="160125149" y="357205470"/>
              </a:cxn>
              <a:cxn ang="0">
                <a:pos x="497228782" y="429496979"/>
              </a:cxn>
              <a:cxn ang="0">
                <a:pos x="497228782" y="429496979"/>
              </a:cxn>
              <a:cxn ang="0">
                <a:pos x="585719050" y="569827921"/>
              </a:cxn>
              <a:cxn ang="0">
                <a:pos x="122201042" y="455011509"/>
              </a:cxn>
              <a:cxn ang="0">
                <a:pos x="113772322" y="348701314"/>
              </a:cxn>
              <a:cxn ang="0">
                <a:pos x="109558989" y="131826786"/>
              </a:cxn>
              <a:cxn ang="0">
                <a:pos x="130627709" y="123320568"/>
              </a:cxn>
              <a:cxn ang="0">
                <a:pos x="505657502" y="246641136"/>
              </a:cxn>
              <a:cxn ang="0">
                <a:pos x="151696430" y="276409805"/>
              </a:cxn>
              <a:cxn ang="0">
                <a:pos x="130627709" y="267903587"/>
              </a:cxn>
              <a:cxn ang="0">
                <a:pos x="467733394" y="769694138"/>
              </a:cxn>
              <a:cxn ang="0">
                <a:pos x="101132321" y="663381881"/>
              </a:cxn>
              <a:cxn ang="0">
                <a:pos x="75848215" y="527303018"/>
              </a:cxn>
              <a:cxn ang="0">
                <a:pos x="101132321" y="518798862"/>
              </a:cxn>
              <a:cxn ang="0">
                <a:pos x="471946728" y="642119430"/>
              </a:cxn>
              <a:cxn ang="0">
                <a:pos x="948106790" y="637867352"/>
              </a:cxn>
              <a:cxn ang="0">
                <a:pos x="488802115" y="769694138"/>
              </a:cxn>
              <a:cxn ang="0">
                <a:pos x="589932384" y="625111119"/>
              </a:cxn>
              <a:cxn ang="0">
                <a:pos x="661567265" y="608100745"/>
              </a:cxn>
              <a:cxn ang="0">
                <a:pos x="960748843" y="548565469"/>
              </a:cxn>
              <a:cxn ang="0">
                <a:pos x="973390896" y="467769804"/>
              </a:cxn>
              <a:cxn ang="0">
                <a:pos x="935464737" y="476273960"/>
              </a:cxn>
              <a:cxn ang="0">
                <a:pos x="602574437" y="446507353"/>
              </a:cxn>
              <a:cxn ang="0">
                <a:pos x="973390896" y="323186785"/>
              </a:cxn>
              <a:cxn ang="0">
                <a:pos x="1011315004" y="386972077"/>
              </a:cxn>
            </a:cxnLst>
            <a:rect l="0" t="0" r="0" b="0"/>
            <a:pathLst>
              <a:path w="263" h="194">
                <a:moveTo>
                  <a:pt x="238" y="59"/>
                </a:moveTo>
                <a:cubicBezTo>
                  <a:pt x="237" y="51"/>
                  <a:pt x="236" y="38"/>
                  <a:pt x="243" y="34"/>
                </a:cubicBezTo>
                <a:cubicBezTo>
                  <a:pt x="244" y="34"/>
                  <a:pt x="244" y="34"/>
                  <a:pt x="244" y="33"/>
                </a:cubicBezTo>
                <a:cubicBezTo>
                  <a:pt x="249" y="32"/>
                  <a:pt x="253" y="29"/>
                  <a:pt x="250" y="26"/>
                </a:cubicBezTo>
                <a:cubicBezTo>
                  <a:pt x="166" y="0"/>
                  <a:pt x="166" y="0"/>
                  <a:pt x="166" y="0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19"/>
                  <a:pt x="13" y="21"/>
                  <a:pt x="15" y="46"/>
                </a:cubicBezTo>
                <a:cubicBezTo>
                  <a:pt x="15" y="59"/>
                  <a:pt x="20" y="65"/>
                  <a:pt x="23" y="69"/>
                </a:cubicBezTo>
                <a:cubicBezTo>
                  <a:pt x="12" y="72"/>
                  <a:pt x="12" y="72"/>
                  <a:pt x="12" y="72"/>
                </a:cubicBezTo>
                <a:cubicBezTo>
                  <a:pt x="9" y="76"/>
                  <a:pt x="13" y="78"/>
                  <a:pt x="19" y="80"/>
                </a:cubicBezTo>
                <a:cubicBezTo>
                  <a:pt x="19" y="80"/>
                  <a:pt x="19" y="80"/>
                  <a:pt x="19" y="80"/>
                </a:cubicBezTo>
                <a:cubicBezTo>
                  <a:pt x="26" y="85"/>
                  <a:pt x="26" y="98"/>
                  <a:pt x="25" y="105"/>
                </a:cubicBezTo>
                <a:cubicBezTo>
                  <a:pt x="0" y="112"/>
                  <a:pt x="9" y="115"/>
                  <a:pt x="9" y="115"/>
                </a:cubicBezTo>
                <a:cubicBezTo>
                  <a:pt x="14" y="116"/>
                  <a:pt x="14" y="116"/>
                  <a:pt x="14" y="116"/>
                </a:cubicBezTo>
                <a:cubicBezTo>
                  <a:pt x="10" y="119"/>
                  <a:pt x="6" y="126"/>
                  <a:pt x="7" y="139"/>
                </a:cubicBezTo>
                <a:cubicBezTo>
                  <a:pt x="9" y="163"/>
                  <a:pt x="21" y="165"/>
                  <a:pt x="21" y="165"/>
                </a:cubicBezTo>
                <a:cubicBezTo>
                  <a:pt x="111" y="194"/>
                  <a:pt x="111" y="194"/>
                  <a:pt x="111" y="194"/>
                </a:cubicBezTo>
                <a:cubicBezTo>
                  <a:pt x="246" y="161"/>
                  <a:pt x="246" y="161"/>
                  <a:pt x="246" y="161"/>
                </a:cubicBezTo>
                <a:cubicBezTo>
                  <a:pt x="246" y="161"/>
                  <a:pt x="255" y="159"/>
                  <a:pt x="230" y="152"/>
                </a:cubicBezTo>
                <a:cubicBezTo>
                  <a:pt x="229" y="144"/>
                  <a:pt x="229" y="131"/>
                  <a:pt x="236" y="127"/>
                </a:cubicBezTo>
                <a:cubicBezTo>
                  <a:pt x="236" y="127"/>
                  <a:pt x="236" y="127"/>
                  <a:pt x="236" y="126"/>
                </a:cubicBezTo>
                <a:cubicBezTo>
                  <a:pt x="242" y="125"/>
                  <a:pt x="246" y="122"/>
                  <a:pt x="243" y="119"/>
                </a:cubicBezTo>
                <a:cubicBezTo>
                  <a:pt x="237" y="117"/>
                  <a:pt x="237" y="117"/>
                  <a:pt x="237" y="117"/>
                </a:cubicBezTo>
                <a:cubicBezTo>
                  <a:pt x="241" y="114"/>
                  <a:pt x="247" y="108"/>
                  <a:pt x="248" y="92"/>
                </a:cubicBezTo>
                <a:cubicBezTo>
                  <a:pt x="248" y="81"/>
                  <a:pt x="245" y="75"/>
                  <a:pt x="242" y="71"/>
                </a:cubicBezTo>
                <a:cubicBezTo>
                  <a:pt x="254" y="68"/>
                  <a:pt x="254" y="68"/>
                  <a:pt x="254" y="68"/>
                </a:cubicBezTo>
                <a:cubicBezTo>
                  <a:pt x="254" y="68"/>
                  <a:pt x="263" y="66"/>
                  <a:pt x="238" y="59"/>
                </a:cubicBezTo>
                <a:close/>
                <a:moveTo>
                  <a:pt x="124" y="58"/>
                </a:moveTo>
                <a:cubicBezTo>
                  <a:pt x="147" y="54"/>
                  <a:pt x="147" y="54"/>
                  <a:pt x="147" y="54"/>
                </a:cubicBezTo>
                <a:cubicBezTo>
                  <a:pt x="224" y="38"/>
                  <a:pt x="224" y="38"/>
                  <a:pt x="224" y="38"/>
                </a:cubicBezTo>
                <a:cubicBezTo>
                  <a:pt x="235" y="36"/>
                  <a:pt x="235" y="36"/>
                  <a:pt x="235" y="36"/>
                </a:cubicBezTo>
                <a:cubicBezTo>
                  <a:pt x="232" y="42"/>
                  <a:pt x="232" y="51"/>
                  <a:pt x="233" y="57"/>
                </a:cubicBezTo>
                <a:cubicBezTo>
                  <a:pt x="233" y="59"/>
                  <a:pt x="233" y="60"/>
                  <a:pt x="233" y="61"/>
                </a:cubicBezTo>
                <a:cubicBezTo>
                  <a:pt x="220" y="64"/>
                  <a:pt x="220" y="64"/>
                  <a:pt x="220" y="64"/>
                </a:cubicBezTo>
                <a:cubicBezTo>
                  <a:pt x="123" y="88"/>
                  <a:pt x="123" y="88"/>
                  <a:pt x="123" y="88"/>
                </a:cubicBezTo>
                <a:lnTo>
                  <a:pt x="124" y="58"/>
                </a:lnTo>
                <a:close/>
                <a:moveTo>
                  <a:pt x="27" y="82"/>
                </a:moveTo>
                <a:cubicBezTo>
                  <a:pt x="38" y="84"/>
                  <a:pt x="38" y="84"/>
                  <a:pt x="38" y="84"/>
                </a:cubicBezTo>
                <a:cubicBezTo>
                  <a:pt x="112" y="100"/>
                  <a:pt x="112" y="100"/>
                  <a:pt x="112" y="100"/>
                </a:cubicBezTo>
                <a:cubicBezTo>
                  <a:pt x="118" y="101"/>
                  <a:pt x="118" y="101"/>
                  <a:pt x="118" y="101"/>
                </a:cubicBezTo>
                <a:cubicBezTo>
                  <a:pt x="118" y="101"/>
                  <a:pt x="118" y="101"/>
                  <a:pt x="118" y="101"/>
                </a:cubicBezTo>
                <a:cubicBezTo>
                  <a:pt x="118" y="101"/>
                  <a:pt x="118" y="101"/>
                  <a:pt x="118" y="101"/>
                </a:cubicBezTo>
                <a:cubicBezTo>
                  <a:pt x="138" y="105"/>
                  <a:pt x="138" y="105"/>
                  <a:pt x="138" y="105"/>
                </a:cubicBezTo>
                <a:cubicBezTo>
                  <a:pt x="139" y="134"/>
                  <a:pt x="139" y="134"/>
                  <a:pt x="139" y="134"/>
                </a:cubicBezTo>
                <a:cubicBezTo>
                  <a:pt x="39" y="110"/>
                  <a:pt x="39" y="110"/>
                  <a:pt x="39" y="110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29" y="106"/>
                  <a:pt x="30" y="105"/>
                  <a:pt x="30" y="104"/>
                </a:cubicBezTo>
                <a:cubicBezTo>
                  <a:pt x="30" y="98"/>
                  <a:pt x="30" y="89"/>
                  <a:pt x="27" y="82"/>
                </a:cubicBezTo>
                <a:close/>
                <a:moveTo>
                  <a:pt x="22" y="45"/>
                </a:moveTo>
                <a:cubicBezTo>
                  <a:pt x="22" y="38"/>
                  <a:pt x="23" y="33"/>
                  <a:pt x="26" y="31"/>
                </a:cubicBezTo>
                <a:cubicBezTo>
                  <a:pt x="27" y="30"/>
                  <a:pt x="29" y="29"/>
                  <a:pt x="30" y="29"/>
                </a:cubicBezTo>
                <a:cubicBezTo>
                  <a:pt x="31" y="29"/>
                  <a:pt x="31" y="29"/>
                  <a:pt x="31" y="29"/>
                </a:cubicBezTo>
                <a:cubicBezTo>
                  <a:pt x="90" y="49"/>
                  <a:pt x="90" y="49"/>
                  <a:pt x="90" y="49"/>
                </a:cubicBezTo>
                <a:cubicBezTo>
                  <a:pt x="120" y="58"/>
                  <a:pt x="120" y="58"/>
                  <a:pt x="120" y="58"/>
                </a:cubicBezTo>
                <a:cubicBezTo>
                  <a:pt x="119" y="88"/>
                  <a:pt x="119" y="88"/>
                  <a:pt x="119" y="88"/>
                </a:cubicBezTo>
                <a:cubicBezTo>
                  <a:pt x="36" y="65"/>
                  <a:pt x="36" y="65"/>
                  <a:pt x="36" y="65"/>
                </a:cubicBezTo>
                <a:cubicBezTo>
                  <a:pt x="32" y="64"/>
                  <a:pt x="32" y="64"/>
                  <a:pt x="32" y="64"/>
                </a:cubicBezTo>
                <a:cubicBezTo>
                  <a:pt x="32" y="64"/>
                  <a:pt x="31" y="64"/>
                  <a:pt x="31" y="63"/>
                </a:cubicBezTo>
                <a:cubicBezTo>
                  <a:pt x="31" y="63"/>
                  <a:pt x="23" y="63"/>
                  <a:pt x="22" y="45"/>
                </a:cubicBezTo>
                <a:close/>
                <a:moveTo>
                  <a:pt x="111" y="181"/>
                </a:moveTo>
                <a:cubicBezTo>
                  <a:pt x="24" y="157"/>
                  <a:pt x="24" y="157"/>
                  <a:pt x="24" y="157"/>
                </a:cubicBezTo>
                <a:cubicBezTo>
                  <a:pt x="24" y="157"/>
                  <a:pt x="24" y="157"/>
                  <a:pt x="24" y="156"/>
                </a:cubicBezTo>
                <a:cubicBezTo>
                  <a:pt x="23" y="156"/>
                  <a:pt x="15" y="156"/>
                  <a:pt x="15" y="138"/>
                </a:cubicBezTo>
                <a:cubicBezTo>
                  <a:pt x="15" y="131"/>
                  <a:pt x="16" y="126"/>
                  <a:pt x="18" y="124"/>
                </a:cubicBezTo>
                <a:cubicBezTo>
                  <a:pt x="20" y="123"/>
                  <a:pt x="21" y="122"/>
                  <a:pt x="23" y="122"/>
                </a:cubicBezTo>
                <a:cubicBezTo>
                  <a:pt x="23" y="122"/>
                  <a:pt x="24" y="122"/>
                  <a:pt x="24" y="122"/>
                </a:cubicBezTo>
                <a:cubicBezTo>
                  <a:pt x="24" y="122"/>
                  <a:pt x="24" y="122"/>
                  <a:pt x="24" y="122"/>
                </a:cubicBezTo>
                <a:cubicBezTo>
                  <a:pt x="112" y="151"/>
                  <a:pt x="112" y="151"/>
                  <a:pt x="112" y="151"/>
                </a:cubicBezTo>
                <a:lnTo>
                  <a:pt x="111" y="181"/>
                </a:lnTo>
                <a:close/>
                <a:moveTo>
                  <a:pt x="225" y="150"/>
                </a:moveTo>
                <a:cubicBezTo>
                  <a:pt x="225" y="152"/>
                  <a:pt x="225" y="153"/>
                  <a:pt x="225" y="154"/>
                </a:cubicBezTo>
                <a:cubicBezTo>
                  <a:pt x="116" y="181"/>
                  <a:pt x="116" y="181"/>
                  <a:pt x="116" y="181"/>
                </a:cubicBezTo>
                <a:cubicBezTo>
                  <a:pt x="117" y="151"/>
                  <a:pt x="117" y="151"/>
                  <a:pt x="117" y="151"/>
                </a:cubicBezTo>
                <a:cubicBezTo>
                  <a:pt x="140" y="147"/>
                  <a:pt x="140" y="147"/>
                  <a:pt x="140" y="147"/>
                </a:cubicBezTo>
                <a:cubicBezTo>
                  <a:pt x="144" y="147"/>
                  <a:pt x="144" y="147"/>
                  <a:pt x="144" y="147"/>
                </a:cubicBezTo>
                <a:cubicBezTo>
                  <a:pt x="157" y="143"/>
                  <a:pt x="157" y="143"/>
                  <a:pt x="157" y="143"/>
                </a:cubicBezTo>
                <a:cubicBezTo>
                  <a:pt x="216" y="131"/>
                  <a:pt x="216" y="131"/>
                  <a:pt x="216" y="131"/>
                </a:cubicBezTo>
                <a:cubicBezTo>
                  <a:pt x="228" y="129"/>
                  <a:pt x="228" y="129"/>
                  <a:pt x="228" y="129"/>
                </a:cubicBezTo>
                <a:cubicBezTo>
                  <a:pt x="224" y="135"/>
                  <a:pt x="224" y="144"/>
                  <a:pt x="225" y="150"/>
                </a:cubicBezTo>
                <a:close/>
                <a:moveTo>
                  <a:pt x="231" y="110"/>
                </a:moveTo>
                <a:cubicBezTo>
                  <a:pt x="231" y="110"/>
                  <a:pt x="231" y="110"/>
                  <a:pt x="230" y="110"/>
                </a:cubicBezTo>
                <a:cubicBezTo>
                  <a:pt x="222" y="112"/>
                  <a:pt x="222" y="112"/>
                  <a:pt x="222" y="112"/>
                </a:cubicBezTo>
                <a:cubicBezTo>
                  <a:pt x="144" y="134"/>
                  <a:pt x="144" y="134"/>
                  <a:pt x="144" y="134"/>
                </a:cubicBezTo>
                <a:cubicBezTo>
                  <a:pt x="143" y="105"/>
                  <a:pt x="143" y="105"/>
                  <a:pt x="143" y="105"/>
                </a:cubicBezTo>
                <a:cubicBezTo>
                  <a:pt x="168" y="96"/>
                  <a:pt x="168" y="96"/>
                  <a:pt x="168" y="96"/>
                </a:cubicBezTo>
                <a:cubicBezTo>
                  <a:pt x="231" y="76"/>
                  <a:pt x="231" y="76"/>
                  <a:pt x="231" y="76"/>
                </a:cubicBezTo>
                <a:cubicBezTo>
                  <a:pt x="231" y="76"/>
                  <a:pt x="234" y="75"/>
                  <a:pt x="237" y="78"/>
                </a:cubicBezTo>
                <a:cubicBezTo>
                  <a:pt x="239" y="80"/>
                  <a:pt x="240" y="85"/>
                  <a:pt x="240" y="91"/>
                </a:cubicBezTo>
                <a:cubicBezTo>
                  <a:pt x="239" y="109"/>
                  <a:pt x="231" y="110"/>
                  <a:pt x="231" y="110"/>
                </a:cubicBez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263" y="121640"/>
            <a:ext cx="798767" cy="783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43264" y="2281472"/>
            <a:ext cx="10515600" cy="252399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9600" b="1" i="1" dirty="0" smtClean="0"/>
              <a:t>THANK YOU</a:t>
            </a:r>
            <a:br>
              <a:rPr lang="en-US" altLang="zh-CN" sz="2000" dirty="0" smtClean="0"/>
            </a:br>
            <a:endParaRPr lang="zh-CN" altLang="en-US" sz="20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CrisscrossEtching trans="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"/>
            <a:ext cx="12192000" cy="4079906"/>
          </a:xfrm>
          <a:prstGeom prst="rect">
            <a:avLst/>
          </a:prstGeom>
        </p:spPr>
      </p:pic>
      <p:sp>
        <p:nvSpPr>
          <p:cNvPr id="14338" name="标题 6"/>
          <p:cNvSpPr>
            <a:spLocks noGrp="1"/>
          </p:cNvSpPr>
          <p:nvPr>
            <p:ph type="ctrTitle" idx="4294967295"/>
          </p:nvPr>
        </p:nvSpPr>
        <p:spPr>
          <a:xfrm>
            <a:off x="697281" y="5752030"/>
            <a:ext cx="10512425" cy="393532"/>
          </a:xfrm>
        </p:spPr>
        <p:txBody>
          <a:bodyPr vert="horz" wrap="square" anchor="b"/>
          <a:lstStyle>
            <a:lvl1pPr lvl="0">
              <a:buClrTx/>
              <a:buSzTx/>
              <a:buFontTx/>
              <a:defRPr/>
            </a:lvl1pPr>
          </a:lstStyle>
          <a:p>
            <a:pPr lvl="0" algn="ctr"/>
            <a:r>
              <a:rPr lang="en-US" altLang="zh-CN" sz="1800" dirty="0">
                <a:solidFill>
                  <a:srgbClr val="354B5E"/>
                </a:solidFill>
              </a:rPr>
              <a:t>Shanghai University of Electric Power</a:t>
            </a:r>
            <a:endParaRPr lang="zh-CN" altLang="en-US" sz="1800" dirty="0">
              <a:solidFill>
                <a:srgbClr val="354B5E"/>
              </a:solidFill>
            </a:endParaRPr>
          </a:p>
        </p:txBody>
      </p:sp>
      <p:sp>
        <p:nvSpPr>
          <p:cNvPr id="14339" name="文本框 10"/>
          <p:cNvSpPr txBox="1"/>
          <p:nvPr/>
        </p:nvSpPr>
        <p:spPr>
          <a:xfrm>
            <a:off x="2857574" y="4853986"/>
            <a:ext cx="6476850" cy="83099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dist" eaLnBrk="1" hangingPunct="1"/>
            <a:r>
              <a:rPr lang="zh-CN" altLang="en-US" sz="4800" dirty="0" smtClean="0">
                <a:solidFill>
                  <a:srgbClr val="354B5E"/>
                </a:solidFill>
                <a:latin typeface="+mn-ea"/>
                <a:ea typeface="+mn-ea"/>
              </a:rPr>
              <a:t>上海电力大学</a:t>
            </a:r>
            <a:r>
              <a:rPr lang="en-US" altLang="zh-CN" sz="4800" dirty="0" smtClean="0">
                <a:solidFill>
                  <a:srgbClr val="354B5E"/>
                </a:solidFill>
                <a:latin typeface="+mn-ea"/>
                <a:ea typeface="+mn-ea"/>
              </a:rPr>
              <a:t>PPT</a:t>
            </a:r>
            <a:r>
              <a:rPr lang="zh-CN" altLang="en-US" sz="4800" dirty="0" smtClean="0">
                <a:solidFill>
                  <a:srgbClr val="354B5E"/>
                </a:solidFill>
                <a:latin typeface="+mn-ea"/>
                <a:ea typeface="+mn-ea"/>
              </a:rPr>
              <a:t>模板</a:t>
            </a:r>
            <a:endParaRPr lang="zh-CN" altLang="en-US" sz="4800" dirty="0">
              <a:solidFill>
                <a:srgbClr val="354B5E"/>
              </a:solidFill>
              <a:latin typeface="+mn-ea"/>
              <a:ea typeface="+mn-ea"/>
            </a:endParaRPr>
          </a:p>
        </p:txBody>
      </p:sp>
      <p:sp>
        <p:nvSpPr>
          <p:cNvPr id="8" name="文本框 10"/>
          <p:cNvSpPr txBox="1"/>
          <p:nvPr/>
        </p:nvSpPr>
        <p:spPr>
          <a:xfrm>
            <a:off x="4937832" y="6279656"/>
            <a:ext cx="2031325" cy="338554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1600" dirty="0">
                <a:solidFill>
                  <a:srgbClr val="354B5E"/>
                </a:solidFill>
                <a:latin typeface="+mn-ea"/>
                <a:ea typeface="+mn-ea"/>
              </a:rPr>
              <a:t>汇报</a:t>
            </a:r>
            <a:r>
              <a:rPr lang="zh-CN" altLang="en-US" sz="1600" dirty="0" smtClean="0">
                <a:solidFill>
                  <a:srgbClr val="354B5E"/>
                </a:solidFill>
                <a:latin typeface="+mn-ea"/>
                <a:ea typeface="+mn-ea"/>
              </a:rPr>
              <a:t>人：海湾同学社</a:t>
            </a:r>
            <a:endParaRPr lang="zh-CN" altLang="en-US" sz="1600" dirty="0">
              <a:solidFill>
                <a:srgbClr val="354B5E"/>
              </a:solidFill>
              <a:latin typeface="+mn-ea"/>
              <a:ea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19" y="3613212"/>
            <a:ext cx="1013161" cy="99346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图片占位符 12"/>
          <p:cNvPicPr>
            <a:picLocks noGrp="1" noChangeAspect="1"/>
          </p:cNvPicPr>
          <p:nvPr>
            <p:ph sz="quarter" idx="1"/>
          </p:nvPr>
        </p:nvPicPr>
        <p:blipFill>
          <a:blip r:embed="rId1"/>
          <a:srcRect t="27768" b="27768"/>
          <a:stretch>
            <a:fillRect/>
          </a:stretch>
        </p:blipFill>
        <p:spPr>
          <a:xfrm>
            <a:off x="0" y="2168525"/>
            <a:ext cx="7559675" cy="2520950"/>
          </a:xfrm>
        </p:spPr>
      </p:pic>
      <p:sp>
        <p:nvSpPr>
          <p:cNvPr id="18437" name="文本框 175"/>
          <p:cNvSpPr txBox="1"/>
          <p:nvPr/>
        </p:nvSpPr>
        <p:spPr>
          <a:xfrm>
            <a:off x="7859713" y="2613025"/>
            <a:ext cx="1210588" cy="40011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lvl="0" indent="-228600" algn="l" defTabSz="914400" eaLnBrk="1" fontAlgn="base" latinLnBrk="0" hangingPunct="1">
              <a:lnSpc>
                <a:spcPct val="125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u="none" kern="1200" baseline="0">
                <a:solidFill>
                  <a:schemeClr val="tx1"/>
                </a:solidFill>
                <a:latin typeface="Segoe UI" panose="020B0502040204020203" pitchFamily="2" charset="0"/>
                <a:ea typeface="微软雅黑" panose="020B0503020204020204" pitchFamily="2" charset="-122"/>
              </a:defRPr>
            </a:lvl1pPr>
            <a:lvl2pPr marL="685800" lvl="1" indent="-228600" algn="l" defTabSz="914400" eaLnBrk="1" fontAlgn="base" latinLnBrk="0" hangingPunct="1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b="0" i="0" u="none" kern="1200" baseline="0">
                <a:solidFill>
                  <a:schemeClr val="tx1"/>
                </a:solidFill>
                <a:latin typeface="Segoe UI" panose="020B0502040204020203" pitchFamily="2" charset="0"/>
                <a:ea typeface="微软雅黑" panose="020B0503020204020204" pitchFamily="2" charset="-122"/>
              </a:defRPr>
            </a:lvl2pPr>
            <a:lvl3pPr marL="1143000" lvl="2" indent="-228600" algn="l" defTabSz="914400" eaLnBrk="1" fontAlgn="base" latinLnBrk="0" hangingPunct="1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b="0" i="0" u="none" kern="1200" baseline="0">
                <a:solidFill>
                  <a:schemeClr val="tx1"/>
                </a:solidFill>
                <a:latin typeface="Segoe UI" panose="020B0502040204020203" pitchFamily="2" charset="0"/>
                <a:ea typeface="微软雅黑" panose="020B0503020204020204" pitchFamily="2" charset="-122"/>
              </a:defRPr>
            </a:lvl3pPr>
            <a:lvl4pPr marL="1600200" lvl="3" indent="-228600" algn="l" defTabSz="914400" eaLnBrk="1" fontAlgn="base" latinLnBrk="0" hangingPunct="1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b="0" i="0" u="none" kern="1200" baseline="0">
                <a:solidFill>
                  <a:schemeClr val="tx1"/>
                </a:solidFill>
                <a:latin typeface="Segoe UI" panose="020B0502040204020203" pitchFamily="2" charset="0"/>
                <a:ea typeface="微软雅黑" panose="020B0503020204020204" pitchFamily="2" charset="-122"/>
              </a:defRPr>
            </a:lvl4pPr>
            <a:lvl5pPr marL="2057400" lvl="4" indent="-228600" algn="l" defTabSz="914400" eaLnBrk="1" fontAlgn="base" latinLnBrk="0" hangingPunct="1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b="0" i="0" u="none" kern="1200" baseline="0">
                <a:solidFill>
                  <a:schemeClr val="tx1"/>
                </a:solidFill>
                <a:latin typeface="Segoe UI" panose="020B0502040204020203" pitchFamily="2" charset="0"/>
                <a:ea typeface="微软雅黑" panose="020B0503020204020204" pitchFamily="2" charset="-122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 smtClean="0">
                <a:solidFill>
                  <a:schemeClr val="bg1"/>
                </a:solidFill>
                <a:ea typeface="Microsoft JhengHei" panose="020B0604030504040204" pitchFamily="2" charset="-120"/>
              </a:rPr>
              <a:t>数据展示</a:t>
            </a:r>
            <a:endParaRPr lang="zh-CN" altLang="en-US" dirty="0">
              <a:solidFill>
                <a:schemeClr val="bg1"/>
              </a:solidFill>
              <a:ea typeface="Microsoft JhengHei" panose="020B0604030504040204" pitchFamily="2" charset="-120"/>
            </a:endParaRPr>
          </a:p>
        </p:txBody>
      </p:sp>
      <p:sp>
        <p:nvSpPr>
          <p:cNvPr id="18438" name="矩形 176"/>
          <p:cNvSpPr/>
          <p:nvPr/>
        </p:nvSpPr>
        <p:spPr>
          <a:xfrm>
            <a:off x="7859713" y="3084513"/>
            <a:ext cx="4027487" cy="95410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lvl="0" indent="-228600" algn="l" defTabSz="914400" eaLnBrk="1" fontAlgn="base" latinLnBrk="0" hangingPunct="1">
              <a:lnSpc>
                <a:spcPct val="125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u="none" kern="1200" baseline="0">
                <a:solidFill>
                  <a:schemeClr val="tx1"/>
                </a:solidFill>
                <a:latin typeface="Segoe UI" panose="020B0502040204020203" pitchFamily="2" charset="0"/>
                <a:ea typeface="微软雅黑" panose="020B0503020204020204" pitchFamily="2" charset="-122"/>
              </a:defRPr>
            </a:lvl1pPr>
            <a:lvl2pPr marL="685800" lvl="1" indent="-228600" algn="l" defTabSz="914400" eaLnBrk="1" fontAlgn="base" latinLnBrk="0" hangingPunct="1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b="0" i="0" u="none" kern="1200" baseline="0">
                <a:solidFill>
                  <a:schemeClr val="tx1"/>
                </a:solidFill>
                <a:latin typeface="Segoe UI" panose="020B0502040204020203" pitchFamily="2" charset="0"/>
                <a:ea typeface="微软雅黑" panose="020B0503020204020204" pitchFamily="2" charset="-122"/>
              </a:defRPr>
            </a:lvl2pPr>
            <a:lvl3pPr marL="1143000" lvl="2" indent="-228600" algn="l" defTabSz="914400" eaLnBrk="1" fontAlgn="base" latinLnBrk="0" hangingPunct="1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b="0" i="0" u="none" kern="1200" baseline="0">
                <a:solidFill>
                  <a:schemeClr val="tx1"/>
                </a:solidFill>
                <a:latin typeface="Segoe UI" panose="020B0502040204020203" pitchFamily="2" charset="0"/>
                <a:ea typeface="微软雅黑" panose="020B0503020204020204" pitchFamily="2" charset="-122"/>
              </a:defRPr>
            </a:lvl3pPr>
            <a:lvl4pPr marL="1600200" lvl="3" indent="-228600" algn="l" defTabSz="914400" eaLnBrk="1" fontAlgn="base" latinLnBrk="0" hangingPunct="1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b="0" i="0" u="none" kern="1200" baseline="0">
                <a:solidFill>
                  <a:schemeClr val="tx1"/>
                </a:solidFill>
                <a:latin typeface="Segoe UI" panose="020B0502040204020203" pitchFamily="2" charset="0"/>
                <a:ea typeface="微软雅黑" panose="020B0503020204020204" pitchFamily="2" charset="-122"/>
              </a:defRPr>
            </a:lvl4pPr>
            <a:lvl5pPr marL="2057400" lvl="4" indent="-228600" algn="l" defTabSz="914400" eaLnBrk="1" fontAlgn="base" latinLnBrk="0" hangingPunct="1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b="0" i="0" u="none" kern="1200" baseline="0">
                <a:solidFill>
                  <a:schemeClr val="tx1"/>
                </a:solidFill>
                <a:latin typeface="Segoe UI" panose="020B0502040204020203" pitchFamily="2" charset="0"/>
                <a:ea typeface="微软雅黑" panose="020B0503020204020204" pitchFamily="2" charset="-122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/>
                </a:solidFill>
                <a:ea typeface="Microsoft JhengHei" panose="020B0604030504040204" pitchFamily="2" charset="-120"/>
              </a:rPr>
              <a:t>一共获得七类情感数据，但是由于</a:t>
            </a:r>
            <a:r>
              <a:rPr lang="en-US" altLang="zh-CN" sz="1400" dirty="0">
                <a:solidFill>
                  <a:schemeClr val="bg1"/>
                </a:solidFill>
                <a:ea typeface="Microsoft JhengHei" panose="020B0604030504040204" pitchFamily="2" charset="-120"/>
              </a:rPr>
              <a:t>fear</a:t>
            </a:r>
            <a:r>
              <a:rPr lang="zh-CN" altLang="en-US" sz="1400" dirty="0">
                <a:solidFill>
                  <a:schemeClr val="bg1"/>
                </a:solidFill>
                <a:ea typeface="Microsoft JhengHei" panose="020B0604030504040204" pitchFamily="2" charset="-120"/>
              </a:rPr>
              <a:t>和</a:t>
            </a:r>
            <a:r>
              <a:rPr lang="en-US" altLang="zh-CN" sz="1400" dirty="0">
                <a:solidFill>
                  <a:schemeClr val="bg1"/>
                </a:solidFill>
                <a:ea typeface="Microsoft JhengHei" panose="020B0604030504040204" pitchFamily="2" charset="-120"/>
              </a:rPr>
              <a:t>surprise</a:t>
            </a:r>
            <a:r>
              <a:rPr lang="zh-CN" altLang="en-US" sz="1400" dirty="0">
                <a:solidFill>
                  <a:schemeClr val="bg1"/>
                </a:solidFill>
                <a:ea typeface="Microsoft JhengHei" panose="020B0604030504040204" pitchFamily="2" charset="-120"/>
              </a:rPr>
              <a:t>的数据量较小，最后可能会造成训练模型的情感偏好，因此本次只选取</a:t>
            </a:r>
            <a:r>
              <a:rPr lang="en-US" altLang="zh-CN" sz="1400" dirty="0">
                <a:solidFill>
                  <a:schemeClr val="bg1"/>
                </a:solidFill>
                <a:ea typeface="Microsoft JhengHei" panose="020B0604030504040204" pitchFamily="2" charset="-120"/>
              </a:rPr>
              <a:t>anger</a:t>
            </a:r>
            <a:r>
              <a:rPr lang="zh-CN" altLang="en-US" sz="1400" dirty="0">
                <a:solidFill>
                  <a:schemeClr val="bg1"/>
                </a:solidFill>
                <a:ea typeface="Microsoft JhengHei" panose="020B0604030504040204" pitchFamily="2" charset="-120"/>
              </a:rPr>
              <a:t>，</a:t>
            </a:r>
            <a:r>
              <a:rPr lang="en-US" altLang="zh-CN" sz="1400" dirty="0">
                <a:solidFill>
                  <a:schemeClr val="bg1"/>
                </a:solidFill>
                <a:ea typeface="Microsoft JhengHei" panose="020B0604030504040204" pitchFamily="2" charset="-120"/>
              </a:rPr>
              <a:t>sadness</a:t>
            </a:r>
            <a:r>
              <a:rPr lang="zh-CN" altLang="en-US" sz="1400" dirty="0">
                <a:solidFill>
                  <a:schemeClr val="bg1"/>
                </a:solidFill>
                <a:ea typeface="Microsoft JhengHei" panose="020B0604030504040204" pitchFamily="2" charset="-120"/>
              </a:rPr>
              <a:t>，</a:t>
            </a:r>
            <a:r>
              <a:rPr lang="en-US" altLang="zh-CN" sz="1400" dirty="0">
                <a:solidFill>
                  <a:schemeClr val="bg1"/>
                </a:solidFill>
                <a:ea typeface="Microsoft JhengHei" panose="020B0604030504040204" pitchFamily="2" charset="-120"/>
              </a:rPr>
              <a:t>happiness</a:t>
            </a:r>
            <a:r>
              <a:rPr lang="zh-CN" altLang="en-US" sz="1400" dirty="0">
                <a:solidFill>
                  <a:schemeClr val="bg1"/>
                </a:solidFill>
                <a:ea typeface="Microsoft JhengHei" panose="020B0604030504040204" pitchFamily="2" charset="-120"/>
              </a:rPr>
              <a:t>，</a:t>
            </a:r>
            <a:r>
              <a:rPr lang="en-US" altLang="zh-CN" sz="1400" dirty="0">
                <a:solidFill>
                  <a:schemeClr val="bg1"/>
                </a:solidFill>
                <a:ea typeface="Microsoft JhengHei" panose="020B0604030504040204" pitchFamily="2" charset="-120"/>
              </a:rPr>
              <a:t>disgust</a:t>
            </a:r>
            <a:r>
              <a:rPr lang="zh-CN" altLang="en-US" sz="1400" dirty="0">
                <a:solidFill>
                  <a:schemeClr val="bg1"/>
                </a:solidFill>
                <a:ea typeface="Microsoft JhengHei" panose="020B0604030504040204" pitchFamily="2" charset="-120"/>
              </a:rPr>
              <a:t>，</a:t>
            </a:r>
            <a:r>
              <a:rPr lang="en-US" altLang="zh-CN" sz="1400" dirty="0">
                <a:solidFill>
                  <a:schemeClr val="bg1"/>
                </a:solidFill>
                <a:ea typeface="Microsoft JhengHei" panose="020B0604030504040204" pitchFamily="2" charset="-120"/>
              </a:rPr>
              <a:t>like</a:t>
            </a:r>
            <a:r>
              <a:rPr lang="zh-CN" altLang="en-US" sz="1400" dirty="0">
                <a:solidFill>
                  <a:schemeClr val="bg1"/>
                </a:solidFill>
                <a:ea typeface="Microsoft JhengHei" panose="020B0604030504040204" pitchFamily="2" charset="-120"/>
              </a:rPr>
              <a:t>这五类数据。</a:t>
            </a:r>
            <a:endParaRPr lang="zh-CN" altLang="en-US" sz="1400" dirty="0">
              <a:solidFill>
                <a:schemeClr val="bg1"/>
              </a:solidFill>
              <a:ea typeface="Microsoft JhengHei" panose="020B0604030504040204" pitchFamily="2" charset="-12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263" y="121640"/>
            <a:ext cx="798767" cy="78323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54" y="381103"/>
            <a:ext cx="5269865" cy="1372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66" y="5722434"/>
            <a:ext cx="9096375" cy="669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图片 19" descr="dat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166" y="1884662"/>
            <a:ext cx="5675630" cy="3648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8"/>
          <p:cNvSpPr>
            <a:spLocks noGrp="1"/>
          </p:cNvSpPr>
          <p:nvPr>
            <p:ph type="title" idx="4294967295"/>
          </p:nvPr>
        </p:nvSpPr>
        <p:spPr>
          <a:xfrm>
            <a:off x="839788" y="3429000"/>
            <a:ext cx="10515600" cy="1079500"/>
          </a:xfrm>
        </p:spPr>
        <p:txBody>
          <a:bodyPr vert="horz" wrap="square" anchor="ctr"/>
          <a:lstStyle/>
          <a:p>
            <a:pPr algn="ctr"/>
            <a:r>
              <a:rPr lang="zh-CN" altLang="en-US" dirty="0"/>
              <a:t>模型</a:t>
            </a:r>
            <a:r>
              <a:rPr lang="zh-CN" altLang="en-US" dirty="0" smtClean="0"/>
              <a:t>设</a:t>
            </a:r>
            <a:r>
              <a:rPr lang="zh-CN" altLang="en-US" dirty="0"/>
              <a:t>计</a:t>
            </a:r>
            <a:endParaRPr lang="zh-CN" altLang="en-US" dirty="0"/>
          </a:p>
        </p:txBody>
      </p:sp>
      <p:sp>
        <p:nvSpPr>
          <p:cNvPr id="19459" name="圆角矩形 5"/>
          <p:cNvSpPr>
            <a:spLocks noChangeAspect="1"/>
          </p:cNvSpPr>
          <p:nvPr/>
        </p:nvSpPr>
        <p:spPr>
          <a:xfrm>
            <a:off x="5335588" y="5033963"/>
            <a:ext cx="720725" cy="720725"/>
          </a:xfrm>
          <a:prstGeom prst="roundRect">
            <a:avLst>
              <a:gd name="adj" fmla="val 30000"/>
            </a:avLst>
          </a:prstGeom>
          <a:solidFill>
            <a:srgbClr val="354B5E"/>
          </a:solidFill>
          <a:ln w="9525">
            <a:noFill/>
          </a:ln>
        </p:spPr>
        <p:txBody>
          <a:bodyPr anchor="ctr"/>
          <a:lstStyle/>
          <a:p>
            <a:pPr algn="ctr" eaLnBrk="1" hangingPunct="1"/>
            <a:endParaRPr lang="zh-CN" altLang="en-US" dirty="0">
              <a:solidFill>
                <a:srgbClr val="FFFFFF"/>
              </a:solidFill>
              <a:latin typeface="Segoe UI" panose="020B0502040204020203" pitchFamily="2" charset="0"/>
            </a:endParaRPr>
          </a:p>
        </p:txBody>
      </p:sp>
      <p:sp>
        <p:nvSpPr>
          <p:cNvPr id="19460" name="圆角矩形 6"/>
          <p:cNvSpPr>
            <a:spLocks noChangeAspect="1"/>
          </p:cNvSpPr>
          <p:nvPr/>
        </p:nvSpPr>
        <p:spPr>
          <a:xfrm>
            <a:off x="6151563" y="5033963"/>
            <a:ext cx="719137" cy="720725"/>
          </a:xfrm>
          <a:prstGeom prst="roundRect">
            <a:avLst>
              <a:gd name="adj" fmla="val 30000"/>
            </a:avLst>
          </a:prstGeom>
          <a:solidFill>
            <a:schemeClr val="accent2"/>
          </a:solidFill>
          <a:ln w="9525">
            <a:noFill/>
          </a:ln>
        </p:spPr>
        <p:txBody>
          <a:bodyPr anchor="ctr"/>
          <a:lstStyle/>
          <a:p>
            <a:pPr algn="ctr" eaLnBrk="1" hangingPunct="1"/>
            <a:endParaRPr lang="zh-CN" altLang="en-US" dirty="0">
              <a:solidFill>
                <a:srgbClr val="FFFFFF"/>
              </a:solidFill>
              <a:latin typeface="Segoe UI" panose="020B0502040204020203" pitchFamily="2" charset="0"/>
            </a:endParaRPr>
          </a:p>
        </p:txBody>
      </p:sp>
      <p:sp>
        <p:nvSpPr>
          <p:cNvPr id="19461" name="圆角矩形 7"/>
          <p:cNvSpPr>
            <a:spLocks noChangeAspect="1"/>
          </p:cNvSpPr>
          <p:nvPr/>
        </p:nvSpPr>
        <p:spPr>
          <a:xfrm>
            <a:off x="6965950" y="5033963"/>
            <a:ext cx="719138" cy="720725"/>
          </a:xfrm>
          <a:prstGeom prst="roundRect">
            <a:avLst>
              <a:gd name="adj" fmla="val 30000"/>
            </a:avLst>
          </a:prstGeom>
          <a:solidFill>
            <a:srgbClr val="354B5E"/>
          </a:solidFill>
          <a:ln w="9525">
            <a:noFill/>
          </a:ln>
        </p:spPr>
        <p:txBody>
          <a:bodyPr anchor="ctr"/>
          <a:lstStyle/>
          <a:p>
            <a:pPr algn="ctr" eaLnBrk="1" hangingPunct="1"/>
            <a:endParaRPr lang="zh-CN" altLang="en-US" dirty="0">
              <a:solidFill>
                <a:srgbClr val="FFFFFF"/>
              </a:solidFill>
              <a:latin typeface="Segoe UI" panose="020B0502040204020203" pitchFamily="2" charset="0"/>
            </a:endParaRPr>
          </a:p>
        </p:txBody>
      </p:sp>
      <p:sp>
        <p:nvSpPr>
          <p:cNvPr id="19462" name="圆角矩形 10"/>
          <p:cNvSpPr>
            <a:spLocks noChangeAspect="1"/>
          </p:cNvSpPr>
          <p:nvPr/>
        </p:nvSpPr>
        <p:spPr>
          <a:xfrm>
            <a:off x="4521200" y="5033963"/>
            <a:ext cx="720725" cy="720725"/>
          </a:xfrm>
          <a:prstGeom prst="roundRect">
            <a:avLst>
              <a:gd name="adj" fmla="val 30000"/>
            </a:avLst>
          </a:prstGeom>
          <a:solidFill>
            <a:schemeClr val="accent2"/>
          </a:solidFill>
          <a:ln w="9525">
            <a:noFill/>
          </a:ln>
        </p:spPr>
        <p:txBody>
          <a:bodyPr anchor="ctr"/>
          <a:lstStyle/>
          <a:p>
            <a:pPr algn="ctr" eaLnBrk="1" hangingPunct="1"/>
            <a:endParaRPr lang="zh-CN" altLang="en-US" dirty="0">
              <a:solidFill>
                <a:srgbClr val="FFFFFF"/>
              </a:solidFill>
              <a:latin typeface="Segoe UI" panose="020B0502040204020203" pitchFamily="2" charset="0"/>
            </a:endParaRPr>
          </a:p>
        </p:txBody>
      </p:sp>
      <p:pic>
        <p:nvPicPr>
          <p:cNvPr id="19465" name="Group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26075" y="5126038"/>
            <a:ext cx="541338" cy="536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66" name="Freeform 5"/>
          <p:cNvSpPr>
            <a:spLocks noChangeAspect="1" noEditPoints="1"/>
          </p:cNvSpPr>
          <p:nvPr/>
        </p:nvSpPr>
        <p:spPr>
          <a:xfrm>
            <a:off x="4651375" y="5141913"/>
            <a:ext cx="414338" cy="504825"/>
          </a:xfrm>
          <a:custGeom>
            <a:avLst/>
            <a:gdLst/>
            <a:ahLst/>
            <a:cxnLst>
              <a:cxn ang="0">
                <a:pos x="104567120" y="119105836"/>
              </a:cxn>
              <a:cxn ang="0">
                <a:pos x="103151056" y="88474254"/>
              </a:cxn>
              <a:cxn ang="0">
                <a:pos x="96666857" y="66169939"/>
              </a:cxn>
              <a:cxn ang="0">
                <a:pos x="98381255" y="66690342"/>
              </a:cxn>
              <a:cxn ang="0">
                <a:pos x="104939969" y="55389420"/>
              </a:cxn>
              <a:cxn ang="0">
                <a:pos x="103449117" y="51746326"/>
              </a:cxn>
              <a:cxn ang="0">
                <a:pos x="48966945" y="14051702"/>
              </a:cxn>
              <a:cxn ang="0">
                <a:pos x="23626273" y="594785"/>
              </a:cxn>
              <a:cxn ang="0">
                <a:pos x="7974778" y="50482373"/>
              </a:cxn>
              <a:cxn ang="0">
                <a:pos x="19899688" y="57619797"/>
              </a:cxn>
              <a:cxn ang="0">
                <a:pos x="34880545" y="40668551"/>
              </a:cxn>
              <a:cxn ang="0">
                <a:pos x="46358363" y="49738823"/>
              </a:cxn>
              <a:cxn ang="0">
                <a:pos x="36296609" y="119105836"/>
              </a:cxn>
              <a:cxn ang="0">
                <a:pos x="2832129" y="119105836"/>
              </a:cxn>
              <a:cxn ang="0">
                <a:pos x="0" y="134495873"/>
              </a:cxn>
              <a:cxn ang="0">
                <a:pos x="110306165" y="137321035"/>
              </a:cxn>
              <a:cxn ang="0">
                <a:pos x="113138294" y="121856616"/>
              </a:cxn>
              <a:cxn ang="0">
                <a:pos x="91077115" y="88474254"/>
              </a:cxn>
              <a:cxn ang="0">
                <a:pos x="83176852" y="89886971"/>
              </a:cxn>
              <a:cxn ang="0">
                <a:pos x="76841684" y="119105836"/>
              </a:cxn>
              <a:cxn ang="0">
                <a:pos x="67450569" y="54051085"/>
              </a:cxn>
              <a:cxn ang="0">
                <a:pos x="91077115" y="88474254"/>
              </a:cxn>
              <a:cxn ang="0">
                <a:pos x="53662503" y="62303698"/>
              </a:cxn>
              <a:cxn ang="0">
                <a:pos x="63500437" y="69589887"/>
              </a:cxn>
              <a:cxn ang="0">
                <a:pos x="47774427" y="82675165"/>
              </a:cxn>
              <a:cxn ang="0">
                <a:pos x="60221217" y="74794191"/>
              </a:cxn>
              <a:cxn ang="0">
                <a:pos x="67823418" y="99775175"/>
              </a:cxn>
              <a:cxn ang="0">
                <a:pos x="64841986" y="79106452"/>
              </a:cxn>
              <a:cxn ang="0">
                <a:pos x="68941421" y="107433003"/>
              </a:cxn>
              <a:cxn ang="0">
                <a:pos x="52842561" y="119105836"/>
              </a:cxn>
              <a:cxn ang="0">
                <a:pos x="51650043" y="56058588"/>
              </a:cxn>
              <a:cxn ang="0">
                <a:pos x="58357788" y="50333609"/>
              </a:cxn>
              <a:cxn ang="0">
                <a:pos x="63276891" y="104013055"/>
              </a:cxn>
              <a:cxn ang="0">
                <a:pos x="46507393" y="91150924"/>
              </a:cxn>
            </a:cxnLst>
            <a:rect l="0" t="0" r="0" b="0"/>
            <a:pathLst>
              <a:path w="1518" h="1847">
                <a:moveTo>
                  <a:pt x="1480" y="1602"/>
                </a:moveTo>
                <a:cubicBezTo>
                  <a:pt x="1403" y="1602"/>
                  <a:pt x="1403" y="1602"/>
                  <a:pt x="1403" y="1602"/>
                </a:cubicBezTo>
                <a:cubicBezTo>
                  <a:pt x="1403" y="1209"/>
                  <a:pt x="1403" y="1209"/>
                  <a:pt x="1403" y="1209"/>
                </a:cubicBezTo>
                <a:cubicBezTo>
                  <a:pt x="1403" y="1198"/>
                  <a:pt x="1395" y="1190"/>
                  <a:pt x="1384" y="1190"/>
                </a:cubicBezTo>
                <a:cubicBezTo>
                  <a:pt x="1297" y="1190"/>
                  <a:pt x="1297" y="1190"/>
                  <a:pt x="1297" y="1190"/>
                </a:cubicBezTo>
                <a:cubicBezTo>
                  <a:pt x="1297" y="890"/>
                  <a:pt x="1297" y="890"/>
                  <a:pt x="1297" y="890"/>
                </a:cubicBezTo>
                <a:cubicBezTo>
                  <a:pt x="1306" y="894"/>
                  <a:pt x="1306" y="894"/>
                  <a:pt x="1306" y="894"/>
                </a:cubicBezTo>
                <a:cubicBezTo>
                  <a:pt x="1311" y="896"/>
                  <a:pt x="1316" y="897"/>
                  <a:pt x="1320" y="897"/>
                </a:cubicBezTo>
                <a:cubicBezTo>
                  <a:pt x="1335" y="897"/>
                  <a:pt x="1349" y="888"/>
                  <a:pt x="1355" y="873"/>
                </a:cubicBezTo>
                <a:cubicBezTo>
                  <a:pt x="1408" y="745"/>
                  <a:pt x="1408" y="745"/>
                  <a:pt x="1408" y="745"/>
                </a:cubicBezTo>
                <a:cubicBezTo>
                  <a:pt x="1412" y="735"/>
                  <a:pt x="1412" y="725"/>
                  <a:pt x="1408" y="716"/>
                </a:cubicBezTo>
                <a:cubicBezTo>
                  <a:pt x="1405" y="707"/>
                  <a:pt x="1397" y="699"/>
                  <a:pt x="1388" y="696"/>
                </a:cubicBezTo>
                <a:cubicBezTo>
                  <a:pt x="578" y="360"/>
                  <a:pt x="578" y="360"/>
                  <a:pt x="578" y="360"/>
                </a:cubicBezTo>
                <a:cubicBezTo>
                  <a:pt x="608" y="304"/>
                  <a:pt x="634" y="246"/>
                  <a:pt x="657" y="189"/>
                </a:cubicBezTo>
                <a:cubicBezTo>
                  <a:pt x="665" y="170"/>
                  <a:pt x="656" y="148"/>
                  <a:pt x="637" y="141"/>
                </a:cubicBezTo>
                <a:cubicBezTo>
                  <a:pt x="317" y="8"/>
                  <a:pt x="317" y="8"/>
                  <a:pt x="317" y="8"/>
                </a:cubicBezTo>
                <a:cubicBezTo>
                  <a:pt x="298" y="0"/>
                  <a:pt x="276" y="9"/>
                  <a:pt x="268" y="28"/>
                </a:cubicBezTo>
                <a:cubicBezTo>
                  <a:pt x="189" y="214"/>
                  <a:pt x="137" y="420"/>
                  <a:pt x="107" y="679"/>
                </a:cubicBezTo>
                <a:cubicBezTo>
                  <a:pt x="105" y="695"/>
                  <a:pt x="114" y="711"/>
                  <a:pt x="130" y="718"/>
                </a:cubicBezTo>
                <a:cubicBezTo>
                  <a:pt x="267" y="775"/>
                  <a:pt x="267" y="775"/>
                  <a:pt x="267" y="775"/>
                </a:cubicBezTo>
                <a:cubicBezTo>
                  <a:pt x="283" y="781"/>
                  <a:pt x="300" y="776"/>
                  <a:pt x="311" y="763"/>
                </a:cubicBezTo>
                <a:cubicBezTo>
                  <a:pt x="370" y="688"/>
                  <a:pt x="422" y="617"/>
                  <a:pt x="468" y="547"/>
                </a:cubicBezTo>
                <a:cubicBezTo>
                  <a:pt x="630" y="614"/>
                  <a:pt x="630" y="614"/>
                  <a:pt x="630" y="614"/>
                </a:cubicBezTo>
                <a:cubicBezTo>
                  <a:pt x="622" y="669"/>
                  <a:pt x="622" y="669"/>
                  <a:pt x="622" y="669"/>
                </a:cubicBezTo>
                <a:cubicBezTo>
                  <a:pt x="598" y="836"/>
                  <a:pt x="598" y="836"/>
                  <a:pt x="598" y="836"/>
                </a:cubicBezTo>
                <a:cubicBezTo>
                  <a:pt x="487" y="1602"/>
                  <a:pt x="487" y="1602"/>
                  <a:pt x="487" y="1602"/>
                </a:cubicBezTo>
                <a:cubicBezTo>
                  <a:pt x="228" y="1602"/>
                  <a:pt x="228" y="1602"/>
                  <a:pt x="228" y="1602"/>
                </a:cubicBezTo>
                <a:cubicBezTo>
                  <a:pt x="38" y="1602"/>
                  <a:pt x="38" y="1602"/>
                  <a:pt x="38" y="1602"/>
                </a:cubicBezTo>
                <a:cubicBezTo>
                  <a:pt x="17" y="1602"/>
                  <a:pt x="0" y="1618"/>
                  <a:pt x="0" y="1639"/>
                </a:cubicBezTo>
                <a:cubicBezTo>
                  <a:pt x="0" y="1809"/>
                  <a:pt x="0" y="1809"/>
                  <a:pt x="0" y="1809"/>
                </a:cubicBezTo>
                <a:cubicBezTo>
                  <a:pt x="0" y="1830"/>
                  <a:pt x="17" y="1847"/>
                  <a:pt x="38" y="1847"/>
                </a:cubicBezTo>
                <a:cubicBezTo>
                  <a:pt x="1480" y="1847"/>
                  <a:pt x="1480" y="1847"/>
                  <a:pt x="1480" y="1847"/>
                </a:cubicBezTo>
                <a:cubicBezTo>
                  <a:pt x="1501" y="1847"/>
                  <a:pt x="1518" y="1830"/>
                  <a:pt x="1518" y="1809"/>
                </a:cubicBezTo>
                <a:cubicBezTo>
                  <a:pt x="1518" y="1639"/>
                  <a:pt x="1518" y="1639"/>
                  <a:pt x="1518" y="1639"/>
                </a:cubicBezTo>
                <a:cubicBezTo>
                  <a:pt x="1518" y="1618"/>
                  <a:pt x="1501" y="1602"/>
                  <a:pt x="1480" y="1602"/>
                </a:cubicBezTo>
                <a:close/>
                <a:moveTo>
                  <a:pt x="1222" y="1190"/>
                </a:moveTo>
                <a:cubicBezTo>
                  <a:pt x="1135" y="1190"/>
                  <a:pt x="1135" y="1190"/>
                  <a:pt x="1135" y="1190"/>
                </a:cubicBezTo>
                <a:cubicBezTo>
                  <a:pt x="1124" y="1190"/>
                  <a:pt x="1116" y="1198"/>
                  <a:pt x="1116" y="1209"/>
                </a:cubicBezTo>
                <a:cubicBezTo>
                  <a:pt x="1116" y="1602"/>
                  <a:pt x="1116" y="1602"/>
                  <a:pt x="1116" y="1602"/>
                </a:cubicBezTo>
                <a:cubicBezTo>
                  <a:pt x="1031" y="1602"/>
                  <a:pt x="1031" y="1602"/>
                  <a:pt x="1031" y="1602"/>
                </a:cubicBezTo>
                <a:cubicBezTo>
                  <a:pt x="920" y="836"/>
                  <a:pt x="920" y="836"/>
                  <a:pt x="920" y="836"/>
                </a:cubicBezTo>
                <a:cubicBezTo>
                  <a:pt x="905" y="727"/>
                  <a:pt x="905" y="727"/>
                  <a:pt x="905" y="727"/>
                </a:cubicBezTo>
                <a:cubicBezTo>
                  <a:pt x="1222" y="859"/>
                  <a:pt x="1222" y="859"/>
                  <a:pt x="1222" y="859"/>
                </a:cubicBezTo>
                <a:cubicBezTo>
                  <a:pt x="1222" y="1190"/>
                  <a:pt x="1222" y="1190"/>
                  <a:pt x="1222" y="1190"/>
                </a:cubicBezTo>
                <a:close/>
                <a:moveTo>
                  <a:pt x="852" y="936"/>
                </a:moveTo>
                <a:cubicBezTo>
                  <a:pt x="720" y="838"/>
                  <a:pt x="720" y="838"/>
                  <a:pt x="720" y="838"/>
                </a:cubicBezTo>
                <a:cubicBezTo>
                  <a:pt x="825" y="749"/>
                  <a:pt x="825" y="749"/>
                  <a:pt x="825" y="749"/>
                </a:cubicBezTo>
                <a:lnTo>
                  <a:pt x="852" y="936"/>
                </a:lnTo>
                <a:close/>
                <a:moveTo>
                  <a:pt x="808" y="1006"/>
                </a:moveTo>
                <a:cubicBezTo>
                  <a:pt x="641" y="1112"/>
                  <a:pt x="641" y="1112"/>
                  <a:pt x="641" y="1112"/>
                </a:cubicBezTo>
                <a:cubicBezTo>
                  <a:pt x="671" y="904"/>
                  <a:pt x="671" y="904"/>
                  <a:pt x="671" y="904"/>
                </a:cubicBezTo>
                <a:lnTo>
                  <a:pt x="808" y="1006"/>
                </a:lnTo>
                <a:close/>
                <a:moveTo>
                  <a:pt x="870" y="1064"/>
                </a:moveTo>
                <a:cubicBezTo>
                  <a:pt x="910" y="1342"/>
                  <a:pt x="910" y="1342"/>
                  <a:pt x="910" y="1342"/>
                </a:cubicBezTo>
                <a:cubicBezTo>
                  <a:pt x="694" y="1176"/>
                  <a:pt x="694" y="1176"/>
                  <a:pt x="694" y="1176"/>
                </a:cubicBezTo>
                <a:lnTo>
                  <a:pt x="870" y="1064"/>
                </a:lnTo>
                <a:close/>
                <a:moveTo>
                  <a:pt x="709" y="1602"/>
                </a:moveTo>
                <a:cubicBezTo>
                  <a:pt x="925" y="1445"/>
                  <a:pt x="925" y="1445"/>
                  <a:pt x="925" y="1445"/>
                </a:cubicBezTo>
                <a:cubicBezTo>
                  <a:pt x="948" y="1602"/>
                  <a:pt x="948" y="1602"/>
                  <a:pt x="948" y="1602"/>
                </a:cubicBezTo>
                <a:lnTo>
                  <a:pt x="709" y="1602"/>
                </a:lnTo>
                <a:close/>
                <a:moveTo>
                  <a:pt x="783" y="677"/>
                </a:moveTo>
                <a:cubicBezTo>
                  <a:pt x="693" y="754"/>
                  <a:pt x="693" y="754"/>
                  <a:pt x="693" y="754"/>
                </a:cubicBezTo>
                <a:cubicBezTo>
                  <a:pt x="708" y="646"/>
                  <a:pt x="708" y="646"/>
                  <a:pt x="708" y="646"/>
                </a:cubicBezTo>
                <a:lnTo>
                  <a:pt x="783" y="677"/>
                </a:lnTo>
                <a:close/>
                <a:moveTo>
                  <a:pt x="624" y="1226"/>
                </a:moveTo>
                <a:cubicBezTo>
                  <a:pt x="849" y="1399"/>
                  <a:pt x="849" y="1399"/>
                  <a:pt x="849" y="1399"/>
                </a:cubicBezTo>
                <a:cubicBezTo>
                  <a:pt x="570" y="1601"/>
                  <a:pt x="570" y="1601"/>
                  <a:pt x="570" y="1601"/>
                </a:cubicBezTo>
                <a:lnTo>
                  <a:pt x="624" y="1226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9467" name="Grou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050" y="5145088"/>
            <a:ext cx="536575" cy="4810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68" name="Freeform 5"/>
          <p:cNvSpPr>
            <a:spLocks noChangeAspect="1" noEditPoints="1"/>
          </p:cNvSpPr>
          <p:nvPr/>
        </p:nvSpPr>
        <p:spPr>
          <a:xfrm>
            <a:off x="7056438" y="5194300"/>
            <a:ext cx="539750" cy="400050"/>
          </a:xfrm>
          <a:custGeom>
            <a:avLst/>
            <a:gdLst/>
            <a:ahLst/>
            <a:cxnLst>
              <a:cxn ang="0">
                <a:pos x="1023955005" y="144583019"/>
              </a:cxn>
              <a:cxn ang="0">
                <a:pos x="1053452445" y="110564334"/>
              </a:cxn>
              <a:cxn ang="0">
                <a:pos x="122201042" y="80795665"/>
              </a:cxn>
              <a:cxn ang="0">
                <a:pos x="96916935" y="293418116"/>
              </a:cxn>
              <a:cxn ang="0">
                <a:pos x="80061548" y="340195096"/>
              </a:cxn>
              <a:cxn ang="0">
                <a:pos x="105345655" y="446507353"/>
              </a:cxn>
              <a:cxn ang="0">
                <a:pos x="58992828" y="493284333"/>
              </a:cxn>
              <a:cxn ang="0">
                <a:pos x="88490268" y="701654706"/>
              </a:cxn>
              <a:cxn ang="0">
                <a:pos x="1036597058" y="684644333"/>
              </a:cxn>
              <a:cxn ang="0">
                <a:pos x="994459617" y="540061314"/>
              </a:cxn>
              <a:cxn ang="0">
                <a:pos x="1023955005" y="506040567"/>
              </a:cxn>
              <a:cxn ang="0">
                <a:pos x="1045025778" y="391226217"/>
              </a:cxn>
              <a:cxn ang="0">
                <a:pos x="1070307832" y="289166038"/>
              </a:cxn>
              <a:cxn ang="0">
                <a:pos x="522512889" y="246641136"/>
              </a:cxn>
              <a:cxn ang="0">
                <a:pos x="943893456" y="161593393"/>
              </a:cxn>
              <a:cxn ang="0">
                <a:pos x="981817564" y="242389058"/>
              </a:cxn>
              <a:cxn ang="0">
                <a:pos x="927038069" y="272157727"/>
              </a:cxn>
              <a:cxn ang="0">
                <a:pos x="522512889" y="246641136"/>
              </a:cxn>
              <a:cxn ang="0">
                <a:pos x="160125149" y="357205470"/>
              </a:cxn>
              <a:cxn ang="0">
                <a:pos x="497228782" y="429496979"/>
              </a:cxn>
              <a:cxn ang="0">
                <a:pos x="497228782" y="429496979"/>
              </a:cxn>
              <a:cxn ang="0">
                <a:pos x="585719050" y="569827921"/>
              </a:cxn>
              <a:cxn ang="0">
                <a:pos x="122201042" y="455011509"/>
              </a:cxn>
              <a:cxn ang="0">
                <a:pos x="113772322" y="348701314"/>
              </a:cxn>
              <a:cxn ang="0">
                <a:pos x="109558989" y="131826786"/>
              </a:cxn>
              <a:cxn ang="0">
                <a:pos x="130627709" y="123320568"/>
              </a:cxn>
              <a:cxn ang="0">
                <a:pos x="505657502" y="246641136"/>
              </a:cxn>
              <a:cxn ang="0">
                <a:pos x="151696430" y="276409805"/>
              </a:cxn>
              <a:cxn ang="0">
                <a:pos x="130627709" y="267903587"/>
              </a:cxn>
              <a:cxn ang="0">
                <a:pos x="467733394" y="769694138"/>
              </a:cxn>
              <a:cxn ang="0">
                <a:pos x="101132321" y="663381881"/>
              </a:cxn>
              <a:cxn ang="0">
                <a:pos x="75848215" y="527303018"/>
              </a:cxn>
              <a:cxn ang="0">
                <a:pos x="101132321" y="518798862"/>
              </a:cxn>
              <a:cxn ang="0">
                <a:pos x="471946728" y="642119430"/>
              </a:cxn>
              <a:cxn ang="0">
                <a:pos x="948106790" y="637867352"/>
              </a:cxn>
              <a:cxn ang="0">
                <a:pos x="488802115" y="769694138"/>
              </a:cxn>
              <a:cxn ang="0">
                <a:pos x="589932384" y="625111119"/>
              </a:cxn>
              <a:cxn ang="0">
                <a:pos x="661567265" y="608100745"/>
              </a:cxn>
              <a:cxn ang="0">
                <a:pos x="960748843" y="548565469"/>
              </a:cxn>
              <a:cxn ang="0">
                <a:pos x="973390896" y="467769804"/>
              </a:cxn>
              <a:cxn ang="0">
                <a:pos x="935464737" y="476273960"/>
              </a:cxn>
              <a:cxn ang="0">
                <a:pos x="602574437" y="446507353"/>
              </a:cxn>
              <a:cxn ang="0">
                <a:pos x="973390896" y="323186785"/>
              </a:cxn>
              <a:cxn ang="0">
                <a:pos x="1011315004" y="386972077"/>
              </a:cxn>
            </a:cxnLst>
            <a:rect l="0" t="0" r="0" b="0"/>
            <a:pathLst>
              <a:path w="263" h="194">
                <a:moveTo>
                  <a:pt x="238" y="59"/>
                </a:moveTo>
                <a:cubicBezTo>
                  <a:pt x="237" y="51"/>
                  <a:pt x="236" y="38"/>
                  <a:pt x="243" y="34"/>
                </a:cubicBezTo>
                <a:cubicBezTo>
                  <a:pt x="244" y="34"/>
                  <a:pt x="244" y="34"/>
                  <a:pt x="244" y="33"/>
                </a:cubicBezTo>
                <a:cubicBezTo>
                  <a:pt x="249" y="32"/>
                  <a:pt x="253" y="29"/>
                  <a:pt x="250" y="26"/>
                </a:cubicBezTo>
                <a:cubicBezTo>
                  <a:pt x="166" y="0"/>
                  <a:pt x="166" y="0"/>
                  <a:pt x="166" y="0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19"/>
                  <a:pt x="13" y="21"/>
                  <a:pt x="15" y="46"/>
                </a:cubicBezTo>
                <a:cubicBezTo>
                  <a:pt x="15" y="59"/>
                  <a:pt x="20" y="65"/>
                  <a:pt x="23" y="69"/>
                </a:cubicBezTo>
                <a:cubicBezTo>
                  <a:pt x="12" y="72"/>
                  <a:pt x="12" y="72"/>
                  <a:pt x="12" y="72"/>
                </a:cubicBezTo>
                <a:cubicBezTo>
                  <a:pt x="9" y="76"/>
                  <a:pt x="13" y="78"/>
                  <a:pt x="19" y="80"/>
                </a:cubicBezTo>
                <a:cubicBezTo>
                  <a:pt x="19" y="80"/>
                  <a:pt x="19" y="80"/>
                  <a:pt x="19" y="80"/>
                </a:cubicBezTo>
                <a:cubicBezTo>
                  <a:pt x="26" y="85"/>
                  <a:pt x="26" y="98"/>
                  <a:pt x="25" y="105"/>
                </a:cubicBezTo>
                <a:cubicBezTo>
                  <a:pt x="0" y="112"/>
                  <a:pt x="9" y="115"/>
                  <a:pt x="9" y="115"/>
                </a:cubicBezTo>
                <a:cubicBezTo>
                  <a:pt x="14" y="116"/>
                  <a:pt x="14" y="116"/>
                  <a:pt x="14" y="116"/>
                </a:cubicBezTo>
                <a:cubicBezTo>
                  <a:pt x="10" y="119"/>
                  <a:pt x="6" y="126"/>
                  <a:pt x="7" y="139"/>
                </a:cubicBezTo>
                <a:cubicBezTo>
                  <a:pt x="9" y="163"/>
                  <a:pt x="21" y="165"/>
                  <a:pt x="21" y="165"/>
                </a:cubicBezTo>
                <a:cubicBezTo>
                  <a:pt x="111" y="194"/>
                  <a:pt x="111" y="194"/>
                  <a:pt x="111" y="194"/>
                </a:cubicBezTo>
                <a:cubicBezTo>
                  <a:pt x="246" y="161"/>
                  <a:pt x="246" y="161"/>
                  <a:pt x="246" y="161"/>
                </a:cubicBezTo>
                <a:cubicBezTo>
                  <a:pt x="246" y="161"/>
                  <a:pt x="255" y="159"/>
                  <a:pt x="230" y="152"/>
                </a:cubicBezTo>
                <a:cubicBezTo>
                  <a:pt x="229" y="144"/>
                  <a:pt x="229" y="131"/>
                  <a:pt x="236" y="127"/>
                </a:cubicBezTo>
                <a:cubicBezTo>
                  <a:pt x="236" y="127"/>
                  <a:pt x="236" y="127"/>
                  <a:pt x="236" y="126"/>
                </a:cubicBezTo>
                <a:cubicBezTo>
                  <a:pt x="242" y="125"/>
                  <a:pt x="246" y="122"/>
                  <a:pt x="243" y="119"/>
                </a:cubicBezTo>
                <a:cubicBezTo>
                  <a:pt x="237" y="117"/>
                  <a:pt x="237" y="117"/>
                  <a:pt x="237" y="117"/>
                </a:cubicBezTo>
                <a:cubicBezTo>
                  <a:pt x="241" y="114"/>
                  <a:pt x="247" y="108"/>
                  <a:pt x="248" y="92"/>
                </a:cubicBezTo>
                <a:cubicBezTo>
                  <a:pt x="248" y="81"/>
                  <a:pt x="245" y="75"/>
                  <a:pt x="242" y="71"/>
                </a:cubicBezTo>
                <a:cubicBezTo>
                  <a:pt x="254" y="68"/>
                  <a:pt x="254" y="68"/>
                  <a:pt x="254" y="68"/>
                </a:cubicBezTo>
                <a:cubicBezTo>
                  <a:pt x="254" y="68"/>
                  <a:pt x="263" y="66"/>
                  <a:pt x="238" y="59"/>
                </a:cubicBezTo>
                <a:close/>
                <a:moveTo>
                  <a:pt x="124" y="58"/>
                </a:moveTo>
                <a:cubicBezTo>
                  <a:pt x="147" y="54"/>
                  <a:pt x="147" y="54"/>
                  <a:pt x="147" y="54"/>
                </a:cubicBezTo>
                <a:cubicBezTo>
                  <a:pt x="224" y="38"/>
                  <a:pt x="224" y="38"/>
                  <a:pt x="224" y="38"/>
                </a:cubicBezTo>
                <a:cubicBezTo>
                  <a:pt x="235" y="36"/>
                  <a:pt x="235" y="36"/>
                  <a:pt x="235" y="36"/>
                </a:cubicBezTo>
                <a:cubicBezTo>
                  <a:pt x="232" y="42"/>
                  <a:pt x="232" y="51"/>
                  <a:pt x="233" y="57"/>
                </a:cubicBezTo>
                <a:cubicBezTo>
                  <a:pt x="233" y="59"/>
                  <a:pt x="233" y="60"/>
                  <a:pt x="233" y="61"/>
                </a:cubicBezTo>
                <a:cubicBezTo>
                  <a:pt x="220" y="64"/>
                  <a:pt x="220" y="64"/>
                  <a:pt x="220" y="64"/>
                </a:cubicBezTo>
                <a:cubicBezTo>
                  <a:pt x="123" y="88"/>
                  <a:pt x="123" y="88"/>
                  <a:pt x="123" y="88"/>
                </a:cubicBezTo>
                <a:lnTo>
                  <a:pt x="124" y="58"/>
                </a:lnTo>
                <a:close/>
                <a:moveTo>
                  <a:pt x="27" y="82"/>
                </a:moveTo>
                <a:cubicBezTo>
                  <a:pt x="38" y="84"/>
                  <a:pt x="38" y="84"/>
                  <a:pt x="38" y="84"/>
                </a:cubicBezTo>
                <a:cubicBezTo>
                  <a:pt x="112" y="100"/>
                  <a:pt x="112" y="100"/>
                  <a:pt x="112" y="100"/>
                </a:cubicBezTo>
                <a:cubicBezTo>
                  <a:pt x="118" y="101"/>
                  <a:pt x="118" y="101"/>
                  <a:pt x="118" y="101"/>
                </a:cubicBezTo>
                <a:cubicBezTo>
                  <a:pt x="118" y="101"/>
                  <a:pt x="118" y="101"/>
                  <a:pt x="118" y="101"/>
                </a:cubicBezTo>
                <a:cubicBezTo>
                  <a:pt x="118" y="101"/>
                  <a:pt x="118" y="101"/>
                  <a:pt x="118" y="101"/>
                </a:cubicBezTo>
                <a:cubicBezTo>
                  <a:pt x="138" y="105"/>
                  <a:pt x="138" y="105"/>
                  <a:pt x="138" y="105"/>
                </a:cubicBezTo>
                <a:cubicBezTo>
                  <a:pt x="139" y="134"/>
                  <a:pt x="139" y="134"/>
                  <a:pt x="139" y="134"/>
                </a:cubicBezTo>
                <a:cubicBezTo>
                  <a:pt x="39" y="110"/>
                  <a:pt x="39" y="110"/>
                  <a:pt x="39" y="110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29" y="106"/>
                  <a:pt x="30" y="105"/>
                  <a:pt x="30" y="104"/>
                </a:cubicBezTo>
                <a:cubicBezTo>
                  <a:pt x="30" y="98"/>
                  <a:pt x="30" y="89"/>
                  <a:pt x="27" y="82"/>
                </a:cubicBezTo>
                <a:close/>
                <a:moveTo>
                  <a:pt x="22" y="45"/>
                </a:moveTo>
                <a:cubicBezTo>
                  <a:pt x="22" y="38"/>
                  <a:pt x="23" y="33"/>
                  <a:pt x="26" y="31"/>
                </a:cubicBezTo>
                <a:cubicBezTo>
                  <a:pt x="27" y="30"/>
                  <a:pt x="29" y="29"/>
                  <a:pt x="30" y="29"/>
                </a:cubicBezTo>
                <a:cubicBezTo>
                  <a:pt x="31" y="29"/>
                  <a:pt x="31" y="29"/>
                  <a:pt x="31" y="29"/>
                </a:cubicBezTo>
                <a:cubicBezTo>
                  <a:pt x="90" y="49"/>
                  <a:pt x="90" y="49"/>
                  <a:pt x="90" y="49"/>
                </a:cubicBezTo>
                <a:cubicBezTo>
                  <a:pt x="120" y="58"/>
                  <a:pt x="120" y="58"/>
                  <a:pt x="120" y="58"/>
                </a:cubicBezTo>
                <a:cubicBezTo>
                  <a:pt x="119" y="88"/>
                  <a:pt x="119" y="88"/>
                  <a:pt x="119" y="88"/>
                </a:cubicBezTo>
                <a:cubicBezTo>
                  <a:pt x="36" y="65"/>
                  <a:pt x="36" y="65"/>
                  <a:pt x="36" y="65"/>
                </a:cubicBezTo>
                <a:cubicBezTo>
                  <a:pt x="32" y="64"/>
                  <a:pt x="32" y="64"/>
                  <a:pt x="32" y="64"/>
                </a:cubicBezTo>
                <a:cubicBezTo>
                  <a:pt x="32" y="64"/>
                  <a:pt x="31" y="64"/>
                  <a:pt x="31" y="63"/>
                </a:cubicBezTo>
                <a:cubicBezTo>
                  <a:pt x="31" y="63"/>
                  <a:pt x="23" y="63"/>
                  <a:pt x="22" y="45"/>
                </a:cubicBezTo>
                <a:close/>
                <a:moveTo>
                  <a:pt x="111" y="181"/>
                </a:moveTo>
                <a:cubicBezTo>
                  <a:pt x="24" y="157"/>
                  <a:pt x="24" y="157"/>
                  <a:pt x="24" y="157"/>
                </a:cubicBezTo>
                <a:cubicBezTo>
                  <a:pt x="24" y="157"/>
                  <a:pt x="24" y="157"/>
                  <a:pt x="24" y="156"/>
                </a:cubicBezTo>
                <a:cubicBezTo>
                  <a:pt x="23" y="156"/>
                  <a:pt x="15" y="156"/>
                  <a:pt x="15" y="138"/>
                </a:cubicBezTo>
                <a:cubicBezTo>
                  <a:pt x="15" y="131"/>
                  <a:pt x="16" y="126"/>
                  <a:pt x="18" y="124"/>
                </a:cubicBezTo>
                <a:cubicBezTo>
                  <a:pt x="20" y="123"/>
                  <a:pt x="21" y="122"/>
                  <a:pt x="23" y="122"/>
                </a:cubicBezTo>
                <a:cubicBezTo>
                  <a:pt x="23" y="122"/>
                  <a:pt x="24" y="122"/>
                  <a:pt x="24" y="122"/>
                </a:cubicBezTo>
                <a:cubicBezTo>
                  <a:pt x="24" y="122"/>
                  <a:pt x="24" y="122"/>
                  <a:pt x="24" y="122"/>
                </a:cubicBezTo>
                <a:cubicBezTo>
                  <a:pt x="112" y="151"/>
                  <a:pt x="112" y="151"/>
                  <a:pt x="112" y="151"/>
                </a:cubicBezTo>
                <a:lnTo>
                  <a:pt x="111" y="181"/>
                </a:lnTo>
                <a:close/>
                <a:moveTo>
                  <a:pt x="225" y="150"/>
                </a:moveTo>
                <a:cubicBezTo>
                  <a:pt x="225" y="152"/>
                  <a:pt x="225" y="153"/>
                  <a:pt x="225" y="154"/>
                </a:cubicBezTo>
                <a:cubicBezTo>
                  <a:pt x="116" y="181"/>
                  <a:pt x="116" y="181"/>
                  <a:pt x="116" y="181"/>
                </a:cubicBezTo>
                <a:cubicBezTo>
                  <a:pt x="117" y="151"/>
                  <a:pt x="117" y="151"/>
                  <a:pt x="117" y="151"/>
                </a:cubicBezTo>
                <a:cubicBezTo>
                  <a:pt x="140" y="147"/>
                  <a:pt x="140" y="147"/>
                  <a:pt x="140" y="147"/>
                </a:cubicBezTo>
                <a:cubicBezTo>
                  <a:pt x="144" y="147"/>
                  <a:pt x="144" y="147"/>
                  <a:pt x="144" y="147"/>
                </a:cubicBezTo>
                <a:cubicBezTo>
                  <a:pt x="157" y="143"/>
                  <a:pt x="157" y="143"/>
                  <a:pt x="157" y="143"/>
                </a:cubicBezTo>
                <a:cubicBezTo>
                  <a:pt x="216" y="131"/>
                  <a:pt x="216" y="131"/>
                  <a:pt x="216" y="131"/>
                </a:cubicBezTo>
                <a:cubicBezTo>
                  <a:pt x="228" y="129"/>
                  <a:pt x="228" y="129"/>
                  <a:pt x="228" y="129"/>
                </a:cubicBezTo>
                <a:cubicBezTo>
                  <a:pt x="224" y="135"/>
                  <a:pt x="224" y="144"/>
                  <a:pt x="225" y="150"/>
                </a:cubicBezTo>
                <a:close/>
                <a:moveTo>
                  <a:pt x="231" y="110"/>
                </a:moveTo>
                <a:cubicBezTo>
                  <a:pt x="231" y="110"/>
                  <a:pt x="231" y="110"/>
                  <a:pt x="230" y="110"/>
                </a:cubicBezTo>
                <a:cubicBezTo>
                  <a:pt x="222" y="112"/>
                  <a:pt x="222" y="112"/>
                  <a:pt x="222" y="112"/>
                </a:cubicBezTo>
                <a:cubicBezTo>
                  <a:pt x="144" y="134"/>
                  <a:pt x="144" y="134"/>
                  <a:pt x="144" y="134"/>
                </a:cubicBezTo>
                <a:cubicBezTo>
                  <a:pt x="143" y="105"/>
                  <a:pt x="143" y="105"/>
                  <a:pt x="143" y="105"/>
                </a:cubicBezTo>
                <a:cubicBezTo>
                  <a:pt x="168" y="96"/>
                  <a:pt x="168" y="96"/>
                  <a:pt x="168" y="96"/>
                </a:cubicBezTo>
                <a:cubicBezTo>
                  <a:pt x="231" y="76"/>
                  <a:pt x="231" y="76"/>
                  <a:pt x="231" y="76"/>
                </a:cubicBezTo>
                <a:cubicBezTo>
                  <a:pt x="231" y="76"/>
                  <a:pt x="234" y="75"/>
                  <a:pt x="237" y="78"/>
                </a:cubicBezTo>
                <a:cubicBezTo>
                  <a:pt x="239" y="80"/>
                  <a:pt x="240" y="85"/>
                  <a:pt x="240" y="91"/>
                </a:cubicBezTo>
                <a:cubicBezTo>
                  <a:pt x="239" y="109"/>
                  <a:pt x="231" y="110"/>
                  <a:pt x="231" y="110"/>
                </a:cubicBez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9469" name="图片占位符 4"/>
          <p:cNvPicPr>
            <a:picLocks noGrp="1" noChangeAspect="1"/>
          </p:cNvPicPr>
          <p:nvPr>
            <p:ph sz="quarter" idx="1"/>
          </p:nvPr>
        </p:nvPicPr>
        <p:blipFill>
          <a:blip r:embed="rId3"/>
          <a:srcRect t="25526" b="25526"/>
          <a:stretch>
            <a:fillRect/>
          </a:stretch>
        </p:blipFill>
        <p:spPr>
          <a:xfrm>
            <a:off x="839788" y="0"/>
            <a:ext cx="10512425" cy="3429000"/>
          </a:xfr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263" y="121640"/>
            <a:ext cx="798767" cy="783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 idx="4294967295"/>
          </p:nvPr>
        </p:nvSpPr>
        <p:spPr/>
        <p:txBody>
          <a:bodyPr vert="horz" wrap="square" anchor="ctr"/>
          <a:lstStyle/>
          <a:p>
            <a:r>
              <a:rPr lang="zh-CN" altLang="en-US" dirty="0"/>
              <a:t>整</a:t>
            </a:r>
            <a:r>
              <a:rPr lang="zh-CN" altLang="en-US" dirty="0" smtClean="0"/>
              <a:t>体流程</a:t>
            </a:r>
            <a:endParaRPr lang="zh-CN" altLang="en-US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263" y="121640"/>
            <a:ext cx="798767" cy="783235"/>
          </a:xfrm>
          <a:prstGeom prst="rect">
            <a:avLst/>
          </a:prstGeom>
        </p:spPr>
      </p:pic>
      <p:sp>
        <p:nvSpPr>
          <p:cNvPr id="21" name="右箭头 20"/>
          <p:cNvSpPr/>
          <p:nvPr/>
        </p:nvSpPr>
        <p:spPr>
          <a:xfrm>
            <a:off x="7215505" y="3098165"/>
            <a:ext cx="1196340" cy="43751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604885" y="2834640"/>
            <a:ext cx="1609725" cy="875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搭</a:t>
            </a:r>
            <a:r>
              <a:rPr lang="zh-CN" altLang="en-US" dirty="0" smtClean="0"/>
              <a:t>建网络模型</a:t>
            </a:r>
            <a:endParaRPr lang="zh-CN" altLang="en-US" dirty="0"/>
          </a:p>
        </p:txBody>
      </p:sp>
      <p:sp>
        <p:nvSpPr>
          <p:cNvPr id="13" name="右箭头 12"/>
          <p:cNvSpPr/>
          <p:nvPr/>
        </p:nvSpPr>
        <p:spPr>
          <a:xfrm>
            <a:off x="2886710" y="3053715"/>
            <a:ext cx="1196340" cy="43751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275455" y="2644140"/>
            <a:ext cx="2699385" cy="1256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数据预处理，为网络模型准备输入数据（训练集、测试集）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1371600" y="2834640"/>
            <a:ext cx="1322705" cy="875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获</a:t>
            </a:r>
            <a:r>
              <a:rPr lang="zh-CN" altLang="en-US" dirty="0" smtClean="0"/>
              <a:t>取文本数据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8521700" y="4805045"/>
            <a:ext cx="1692910" cy="132207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处理好的输入数据输入网络模型</a:t>
            </a:r>
            <a:endParaRPr lang="zh-CN" altLang="en-US" dirty="0"/>
          </a:p>
        </p:txBody>
      </p:sp>
      <p:sp>
        <p:nvSpPr>
          <p:cNvPr id="19" name="右箭头 18"/>
          <p:cNvSpPr/>
          <p:nvPr/>
        </p:nvSpPr>
        <p:spPr>
          <a:xfrm rot="5400000">
            <a:off x="8981440" y="4038600"/>
            <a:ext cx="713740" cy="43751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右箭头 19"/>
          <p:cNvSpPr/>
          <p:nvPr/>
        </p:nvSpPr>
        <p:spPr>
          <a:xfrm rot="10800000">
            <a:off x="7456805" y="5339080"/>
            <a:ext cx="713740" cy="43751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5908675" y="5118100"/>
            <a:ext cx="1306830" cy="88011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训练网络</a:t>
            </a:r>
            <a:endParaRPr lang="zh-CN" altLang="en-US" dirty="0"/>
          </a:p>
        </p:txBody>
      </p:sp>
      <p:sp>
        <p:nvSpPr>
          <p:cNvPr id="23" name="右箭头 22"/>
          <p:cNvSpPr/>
          <p:nvPr/>
        </p:nvSpPr>
        <p:spPr>
          <a:xfrm rot="10800000">
            <a:off x="4898390" y="5358130"/>
            <a:ext cx="713740" cy="43751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3064510" y="5137150"/>
            <a:ext cx="1593215" cy="88011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保</a:t>
            </a:r>
            <a:r>
              <a:rPr lang="zh-CN" altLang="en-US" dirty="0" smtClean="0"/>
              <a:t>存训练模型</a:t>
            </a:r>
            <a:endParaRPr lang="zh-CN" altLang="en-US" dirty="0"/>
          </a:p>
        </p:txBody>
      </p:sp>
      <p:sp>
        <p:nvSpPr>
          <p:cNvPr id="3" name="右大括号 2"/>
          <p:cNvSpPr/>
          <p:nvPr/>
        </p:nvSpPr>
        <p:spPr>
          <a:xfrm rot="5400000">
            <a:off x="5457357" y="514207"/>
            <a:ext cx="399061" cy="3592451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429384" y="935753"/>
            <a:ext cx="544748" cy="9725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文本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4247655" y="935752"/>
            <a:ext cx="544748" cy="9725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分词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5096305" y="1130105"/>
            <a:ext cx="963551" cy="50418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tokens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6429984" y="904875"/>
            <a:ext cx="544748" cy="94809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词向量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7310595" y="904874"/>
            <a:ext cx="544748" cy="94809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分数据</a:t>
            </a:r>
            <a:endParaRPr lang="zh-CN" altLang="en-US" dirty="0"/>
          </a:p>
        </p:txBody>
      </p:sp>
      <p:sp>
        <p:nvSpPr>
          <p:cNvPr id="7" name="右箭头 6"/>
          <p:cNvSpPr/>
          <p:nvPr/>
        </p:nvSpPr>
        <p:spPr>
          <a:xfrm>
            <a:off x="4808830" y="1341701"/>
            <a:ext cx="271047" cy="925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右箭头 32"/>
          <p:cNvSpPr/>
          <p:nvPr/>
        </p:nvSpPr>
        <p:spPr>
          <a:xfrm>
            <a:off x="3960181" y="1378919"/>
            <a:ext cx="271047" cy="925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右箭头 33"/>
          <p:cNvSpPr/>
          <p:nvPr/>
        </p:nvSpPr>
        <p:spPr>
          <a:xfrm>
            <a:off x="6100601" y="1332621"/>
            <a:ext cx="271047" cy="925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/>
        </p:nvSpPr>
        <p:spPr>
          <a:xfrm>
            <a:off x="6984377" y="1333031"/>
            <a:ext cx="271047" cy="925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4" grpId="0" animBg="1"/>
      <p:bldP spid="14" grpId="1" animBg="1"/>
      <p:bldP spid="16" grpId="0" animBg="1"/>
      <p:bldP spid="16" grpId="1" animBg="1"/>
      <p:bldP spid="18" grpId="0" animBg="1"/>
      <p:bldP spid="22" grpId="0" animBg="1"/>
      <p:bldP spid="24" grpId="0" animBg="1"/>
      <p:bldP spid="6" grpId="0" animBg="1"/>
      <p:bldP spid="6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7" grpId="1" animBg="1"/>
      <p:bldP spid="33" grpId="1" animBg="1"/>
      <p:bldP spid="34" grpId="1" animBg="1"/>
      <p:bldP spid="3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3" name="组合 10"/>
          <p:cNvGrpSpPr/>
          <p:nvPr/>
        </p:nvGrpSpPr>
        <p:grpSpPr>
          <a:xfrm>
            <a:off x="6676096" y="102801"/>
            <a:ext cx="5515904" cy="758116"/>
            <a:chOff x="0" y="0"/>
            <a:chExt cx="6840000" cy="4320000"/>
          </a:xfrm>
        </p:grpSpPr>
        <p:sp>
          <p:nvSpPr>
            <p:cNvPr id="20484" name="矩形 8"/>
            <p:cNvSpPr/>
            <p:nvPr/>
          </p:nvSpPr>
          <p:spPr>
            <a:xfrm>
              <a:off x="0" y="0"/>
              <a:ext cx="6840000" cy="4320000"/>
            </a:xfrm>
            <a:prstGeom prst="rect">
              <a:avLst/>
            </a:prstGeom>
            <a:solidFill>
              <a:srgbClr val="354B5E">
                <a:alpha val="89999"/>
              </a:srgbClr>
            </a:solidFill>
            <a:ln w="9525">
              <a:noFill/>
            </a:ln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Segoe UI" panose="020B0502040204020203" pitchFamily="2" charset="0"/>
              </a:endParaRPr>
            </a:p>
          </p:txBody>
        </p:sp>
        <p:sp>
          <p:nvSpPr>
            <p:cNvPr id="20485" name="矩形 9"/>
            <p:cNvSpPr/>
            <p:nvPr/>
          </p:nvSpPr>
          <p:spPr>
            <a:xfrm>
              <a:off x="0" y="0"/>
              <a:ext cx="108000" cy="4320000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Segoe UI" panose="020B0502040204020203" pitchFamily="2" charset="0"/>
              </a:endParaRPr>
            </a:p>
          </p:txBody>
        </p:sp>
      </p:grpSp>
      <p:sp>
        <p:nvSpPr>
          <p:cNvPr id="20486" name="矩形 5"/>
          <p:cNvSpPr/>
          <p:nvPr/>
        </p:nvSpPr>
        <p:spPr>
          <a:xfrm>
            <a:off x="6844278" y="312902"/>
            <a:ext cx="4112928" cy="33791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14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涉及技术</a:t>
            </a:r>
            <a:r>
              <a:rPr lang="zh-CN" altLang="en-US" sz="1400" dirty="0" smtClean="0">
                <a:solidFill>
                  <a:schemeClr val="bg1"/>
                </a:solidFill>
              </a:rPr>
              <a:t>：</a:t>
            </a:r>
            <a:r>
              <a:rPr lang="en-US" altLang="zh-CN" sz="1400" dirty="0" err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CoreNLP</a:t>
            </a:r>
            <a:r>
              <a:rPr lang="zh-CN" altLang="en-US" sz="1400" dirty="0" smtClean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，</a:t>
            </a:r>
            <a:r>
              <a:rPr lang="en-US" altLang="zh-CN" sz="1400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K</a:t>
            </a:r>
            <a:r>
              <a:rPr lang="zh-CN" altLang="en-US" sz="1400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eras</a:t>
            </a:r>
            <a:r>
              <a:rPr lang="zh-CN" altLang="en-US" sz="1400" dirty="0" smtClean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，</a:t>
            </a:r>
            <a:r>
              <a:rPr lang="en-US" altLang="zh-CN" sz="1400" dirty="0" smtClean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Bi</a:t>
            </a:r>
            <a:r>
              <a:rPr lang="zh-CN" altLang="en-US" sz="1400" dirty="0" smtClean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</a:t>
            </a:r>
            <a:r>
              <a:rPr lang="zh-CN" altLang="en-US" sz="1400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STM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3113" y="919210"/>
            <a:ext cx="1134998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err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CoreNLP</a:t>
            </a:r>
            <a:r>
              <a:rPr lang="en-US" altLang="zh-CN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zh-CN" altLang="en-US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项</a:t>
            </a:r>
            <a:r>
              <a:rPr lang="zh-CN" altLang="en-US" dirty="0" smtClean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目：</a:t>
            </a:r>
            <a:endParaRPr lang="en-US" altLang="zh-CN" dirty="0" smtClean="0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Stanford</a:t>
            </a:r>
            <a:r>
              <a:rPr lang="zh-CN" altLang="en-US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开发的一套开源的</a:t>
            </a:r>
            <a:r>
              <a:rPr lang="en-US" altLang="zh-CN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NLP</a:t>
            </a:r>
            <a:r>
              <a:rPr lang="zh-CN" altLang="en-US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系统</a:t>
            </a:r>
            <a:r>
              <a:rPr lang="zh-CN" altLang="en-US" dirty="0" smtClean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。与</a:t>
            </a:r>
            <a:r>
              <a:rPr lang="en-US" altLang="zh-CN" dirty="0" err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SpaCy</a:t>
            </a:r>
            <a:r>
              <a:rPr lang="zh-CN" altLang="en-US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类</a:t>
            </a:r>
            <a:r>
              <a:rPr lang="zh-CN" altLang="en-US" dirty="0" smtClean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似</a:t>
            </a:r>
            <a:r>
              <a:rPr lang="en-US" altLang="zh-CN" dirty="0" smtClean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</a:t>
            </a:r>
            <a:r>
              <a:rPr lang="en-US" altLang="zh-CN" dirty="0" err="1" smtClean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SpaCy</a:t>
            </a:r>
            <a:r>
              <a:rPr lang="zh-CN" altLang="en-US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号称是目前最快的</a:t>
            </a:r>
            <a:r>
              <a:rPr lang="en-US" altLang="zh-CN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NLP</a:t>
            </a:r>
            <a:r>
              <a:rPr lang="zh-CN" altLang="en-US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系统， 并且提供现成的</a:t>
            </a:r>
            <a:r>
              <a:rPr lang="en-US" altLang="zh-CN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python</a:t>
            </a:r>
            <a:r>
              <a:rPr lang="zh-CN" altLang="en-US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接口，但不足之处就是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目前还不支持中文处理， </a:t>
            </a:r>
            <a:r>
              <a:rPr lang="en-US" altLang="zh-CN" dirty="0" err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CoreNLP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则包含了中文模型</a:t>
            </a:r>
            <a:r>
              <a:rPr lang="zh-CN" altLang="en-US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，可以直接用于处理中文， 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但</a:t>
            </a:r>
            <a:r>
              <a:rPr lang="en-US" altLang="zh-CN" dirty="0" err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CoreNLP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使用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Java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开发，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python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调用稍微麻烦一点</a:t>
            </a:r>
            <a:r>
              <a:rPr lang="zh-CN" altLang="en-US" dirty="0" smtClean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。</a:t>
            </a:r>
            <a:endParaRPr lang="zh-CN" altLang="en-US" dirty="0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6397" y="2950534"/>
            <a:ext cx="103908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/>
              <a:t>Keras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一</a:t>
            </a:r>
            <a:r>
              <a:rPr lang="zh-CN" altLang="en-US" dirty="0"/>
              <a:t>个高层神经网络</a:t>
            </a:r>
            <a:r>
              <a:rPr lang="en-US" altLang="zh-CN" dirty="0"/>
              <a:t>API</a:t>
            </a:r>
            <a:r>
              <a:rPr lang="zh-CN" altLang="en-US" dirty="0"/>
              <a:t>，</a:t>
            </a:r>
            <a:r>
              <a:rPr lang="en-US" altLang="zh-CN" dirty="0" err="1"/>
              <a:t>Keras</a:t>
            </a:r>
            <a:r>
              <a:rPr lang="zh-CN" altLang="en-US" dirty="0"/>
              <a:t>由纯</a:t>
            </a:r>
            <a:r>
              <a:rPr lang="en-US" altLang="zh-CN" dirty="0"/>
              <a:t>Python</a:t>
            </a:r>
            <a:r>
              <a:rPr lang="zh-CN" altLang="en-US" dirty="0"/>
              <a:t>编写而成并基</a:t>
            </a:r>
            <a:r>
              <a:rPr lang="en-US" altLang="zh-CN" dirty="0" err="1"/>
              <a:t>Tensorflow</a:t>
            </a:r>
            <a:r>
              <a:rPr lang="zh-CN" altLang="en-US" dirty="0"/>
              <a:t>、</a:t>
            </a:r>
            <a:r>
              <a:rPr lang="en-US" altLang="zh-CN" dirty="0" err="1"/>
              <a:t>Theano</a:t>
            </a:r>
            <a:r>
              <a:rPr lang="zh-CN" altLang="en-US" dirty="0"/>
              <a:t>以及</a:t>
            </a:r>
            <a:r>
              <a:rPr lang="en-US" altLang="zh-CN" dirty="0"/>
              <a:t>CNTK</a:t>
            </a:r>
            <a:r>
              <a:rPr lang="zh-CN" altLang="en-US" dirty="0"/>
              <a:t>后端。</a:t>
            </a:r>
            <a:r>
              <a:rPr lang="en-US" altLang="zh-CN" dirty="0" err="1"/>
              <a:t>Keras</a:t>
            </a:r>
            <a:r>
              <a:rPr lang="en-US" altLang="zh-CN" dirty="0"/>
              <a:t> </a:t>
            </a:r>
            <a:r>
              <a:rPr lang="zh-CN" altLang="en-US" dirty="0"/>
              <a:t>为支持快速实验而生，能够把你的</a:t>
            </a:r>
            <a:r>
              <a:rPr lang="en-US" altLang="zh-CN" dirty="0"/>
              <a:t>idea</a:t>
            </a:r>
            <a:r>
              <a:rPr lang="zh-CN" altLang="en-US" dirty="0"/>
              <a:t>迅速转换为结果。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73113" y="4142259"/>
            <a:ext cx="11443269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BiLSTM</a:t>
            </a:r>
            <a:r>
              <a:rPr lang="en-US" altLang="zh-CN" dirty="0" smtClean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endParaRPr lang="en-US" altLang="zh-CN" dirty="0" smtClean="0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使用</a:t>
            </a:r>
            <a:r>
              <a:rPr lang="en-US" altLang="zh-CN" dirty="0"/>
              <a:t>LSTM</a:t>
            </a:r>
            <a:r>
              <a:rPr lang="zh-CN" altLang="en-US" dirty="0"/>
              <a:t>模型可以更好的捕捉到较长距离的依赖关系。因为</a:t>
            </a:r>
            <a:r>
              <a:rPr lang="en-US" altLang="zh-CN" dirty="0"/>
              <a:t>LSTM</a:t>
            </a:r>
            <a:r>
              <a:rPr lang="zh-CN" altLang="en-US" dirty="0"/>
              <a:t>通过训练过程可以学到记忆哪些信息和遗忘哪些信息</a:t>
            </a:r>
            <a:r>
              <a:rPr lang="zh-CN" altLang="en-US" dirty="0" smtClean="0"/>
              <a:t>。</a:t>
            </a:r>
            <a:r>
              <a:rPr lang="zh-CN" altLang="en-US" dirty="0" smtClean="0">
                <a:solidFill>
                  <a:srgbClr val="FF0000"/>
                </a:solidFill>
              </a:rPr>
              <a:t>但</a:t>
            </a:r>
            <a:r>
              <a:rPr lang="zh-CN" altLang="en-US" dirty="0">
                <a:solidFill>
                  <a:srgbClr val="FF0000"/>
                </a:solidFill>
              </a:rPr>
              <a:t>是</a:t>
            </a:r>
            <a:r>
              <a:rPr lang="zh-CN" altLang="en-US" dirty="0"/>
              <a:t>利用</a:t>
            </a:r>
            <a:r>
              <a:rPr lang="en-US" altLang="zh-CN" dirty="0"/>
              <a:t>LSTM</a:t>
            </a:r>
            <a:r>
              <a:rPr lang="zh-CN" altLang="en-US" dirty="0"/>
              <a:t>对句子进行建模还存在一个问题：无法编码从后到前的信息。在更细粒度的分类时，如对于强程度的褒义、弱程度的褒义、中性、弱程度的贬义、强程度的贬义的五分类任务需要注意情感词、程度词、否定词之间的交互。举一个例子，“这个餐厅脏得不行，没有隔壁好”，这里的“不行”是对“脏”的程度的一种修饰，通过</a:t>
            </a:r>
            <a:r>
              <a:rPr lang="en-US" altLang="zh-CN" dirty="0" err="1"/>
              <a:t>BiLSTM</a:t>
            </a:r>
            <a:r>
              <a:rPr lang="zh-CN" altLang="en-US" dirty="0"/>
              <a:t>可以更好的捕捉双向的语义依赖。</a:t>
            </a:r>
            <a:endParaRPr lang="zh-CN" altLang="en-US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 idx="4294967295"/>
          </p:nvPr>
        </p:nvSpPr>
        <p:spPr/>
        <p:txBody>
          <a:bodyPr vert="horz" wrap="square" anchor="ctr"/>
          <a:lstStyle/>
          <a:p>
            <a:r>
              <a:rPr lang="zh-CN" altLang="en-US" dirty="0"/>
              <a:t>部</a:t>
            </a:r>
            <a:r>
              <a:rPr lang="zh-CN" altLang="en-US" dirty="0" smtClean="0"/>
              <a:t>分代码展示</a:t>
            </a:r>
            <a:endParaRPr lang="zh-CN" altLang="en-US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263" y="121640"/>
            <a:ext cx="798767" cy="783235"/>
          </a:xfrm>
          <a:prstGeom prst="rect">
            <a:avLst/>
          </a:prstGeom>
        </p:spPr>
      </p:pic>
      <p:grpSp>
        <p:nvGrpSpPr>
          <p:cNvPr id="16" name="组合 10"/>
          <p:cNvGrpSpPr/>
          <p:nvPr/>
        </p:nvGrpSpPr>
        <p:grpSpPr>
          <a:xfrm>
            <a:off x="7986409" y="1378763"/>
            <a:ext cx="4205591" cy="921896"/>
            <a:chOff x="0" y="0"/>
            <a:chExt cx="6840000" cy="4320000"/>
          </a:xfrm>
        </p:grpSpPr>
        <p:sp>
          <p:nvSpPr>
            <p:cNvPr id="18" name="矩形 8"/>
            <p:cNvSpPr/>
            <p:nvPr/>
          </p:nvSpPr>
          <p:spPr>
            <a:xfrm>
              <a:off x="0" y="0"/>
              <a:ext cx="6840000" cy="4320000"/>
            </a:xfrm>
            <a:prstGeom prst="rect">
              <a:avLst/>
            </a:prstGeom>
            <a:solidFill>
              <a:srgbClr val="354B5E">
                <a:alpha val="89999"/>
              </a:srgbClr>
            </a:solidFill>
            <a:ln w="9525">
              <a:noFill/>
            </a:ln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Segoe UI" panose="020B0502040204020203" pitchFamily="2" charset="0"/>
              </a:endParaRPr>
            </a:p>
          </p:txBody>
        </p:sp>
        <p:sp>
          <p:nvSpPr>
            <p:cNvPr id="19" name="矩形 9"/>
            <p:cNvSpPr/>
            <p:nvPr/>
          </p:nvSpPr>
          <p:spPr>
            <a:xfrm>
              <a:off x="0" y="0"/>
              <a:ext cx="108000" cy="4320000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Segoe UI" panose="020B0502040204020203" pitchFamily="2" charset="0"/>
              </a:endParaRPr>
            </a:p>
          </p:txBody>
        </p:sp>
      </p:grpSp>
      <p:sp>
        <p:nvSpPr>
          <p:cNvPr id="20" name="矩形 5"/>
          <p:cNvSpPr/>
          <p:nvPr/>
        </p:nvSpPr>
        <p:spPr>
          <a:xfrm>
            <a:off x="8318161" y="1471586"/>
            <a:ext cx="3542085" cy="82907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14000"/>
              </a:lnSpc>
            </a:pPr>
            <a:r>
              <a:rPr lang="zh-CN" altLang="en-US" sz="1400" dirty="0" smtClean="0">
                <a:solidFill>
                  <a:schemeClr val="bg1"/>
                </a:solidFill>
              </a:rPr>
              <a:t>获取文本数据并对</a:t>
            </a:r>
            <a:r>
              <a:rPr lang="zh-CN" altLang="en-US" sz="1400" dirty="0">
                <a:solidFill>
                  <a:schemeClr val="bg1"/>
                </a:solidFill>
              </a:rPr>
              <a:t>文本进行分词、词嵌入等处理，准备网络模型的输入数据（训练集、测试集）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03" y="1293778"/>
            <a:ext cx="5018323" cy="518330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572" y="2655651"/>
            <a:ext cx="6122950" cy="31848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 idx="4294967295"/>
          </p:nvPr>
        </p:nvSpPr>
        <p:spPr/>
        <p:txBody>
          <a:bodyPr vert="horz" wrap="square" anchor="ctr"/>
          <a:lstStyle/>
          <a:p>
            <a:r>
              <a:rPr lang="zh-CN" altLang="en-US" dirty="0"/>
              <a:t>部</a:t>
            </a:r>
            <a:r>
              <a:rPr lang="zh-CN" altLang="en-US" dirty="0" smtClean="0"/>
              <a:t>分代码展示</a:t>
            </a:r>
            <a:endParaRPr lang="zh-CN" altLang="en-US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263" y="121640"/>
            <a:ext cx="798767" cy="783235"/>
          </a:xfrm>
          <a:prstGeom prst="rect">
            <a:avLst/>
          </a:prstGeom>
        </p:spPr>
      </p:pic>
      <p:grpSp>
        <p:nvGrpSpPr>
          <p:cNvPr id="16" name="组合 10"/>
          <p:cNvGrpSpPr/>
          <p:nvPr/>
        </p:nvGrpSpPr>
        <p:grpSpPr>
          <a:xfrm>
            <a:off x="7986409" y="1378763"/>
            <a:ext cx="4205591" cy="921896"/>
            <a:chOff x="0" y="0"/>
            <a:chExt cx="6840000" cy="4320000"/>
          </a:xfrm>
        </p:grpSpPr>
        <p:sp>
          <p:nvSpPr>
            <p:cNvPr id="18" name="矩形 8"/>
            <p:cNvSpPr/>
            <p:nvPr/>
          </p:nvSpPr>
          <p:spPr>
            <a:xfrm>
              <a:off x="0" y="0"/>
              <a:ext cx="6840000" cy="4320000"/>
            </a:xfrm>
            <a:prstGeom prst="rect">
              <a:avLst/>
            </a:prstGeom>
            <a:solidFill>
              <a:srgbClr val="354B5E">
                <a:alpha val="89999"/>
              </a:srgbClr>
            </a:solidFill>
            <a:ln w="9525">
              <a:noFill/>
            </a:ln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Segoe UI" panose="020B0502040204020203" pitchFamily="2" charset="0"/>
              </a:endParaRPr>
            </a:p>
          </p:txBody>
        </p:sp>
        <p:sp>
          <p:nvSpPr>
            <p:cNvPr id="19" name="矩形 9"/>
            <p:cNvSpPr/>
            <p:nvPr/>
          </p:nvSpPr>
          <p:spPr>
            <a:xfrm>
              <a:off x="0" y="0"/>
              <a:ext cx="108000" cy="4320000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Segoe UI" panose="020B0502040204020203" pitchFamily="2" charset="0"/>
              </a:endParaRPr>
            </a:p>
          </p:txBody>
        </p:sp>
      </p:grpSp>
      <p:sp>
        <p:nvSpPr>
          <p:cNvPr id="20" name="矩形 5"/>
          <p:cNvSpPr/>
          <p:nvPr/>
        </p:nvSpPr>
        <p:spPr>
          <a:xfrm>
            <a:off x="8318161" y="1471586"/>
            <a:ext cx="3542085" cy="31720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14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索</a:t>
            </a:r>
            <a:r>
              <a:rPr lang="zh-CN" altLang="en-US" sz="1400" dirty="0" smtClean="0">
                <a:solidFill>
                  <a:schemeClr val="bg1"/>
                </a:solidFill>
              </a:rPr>
              <a:t>引长度标准化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96" y="1471586"/>
            <a:ext cx="5702722" cy="496210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262" y="5061976"/>
            <a:ext cx="4480948" cy="13717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130" y="1444625"/>
            <a:ext cx="8024031" cy="4440609"/>
          </a:xfrm>
          <a:prstGeom prst="rect">
            <a:avLst/>
          </a:prstGeom>
        </p:spPr>
      </p:pic>
      <p:sp>
        <p:nvSpPr>
          <p:cNvPr id="21506" name="标题 1"/>
          <p:cNvSpPr>
            <a:spLocks noGrp="1"/>
          </p:cNvSpPr>
          <p:nvPr>
            <p:ph type="title" idx="4294967295"/>
          </p:nvPr>
        </p:nvSpPr>
        <p:spPr/>
        <p:txBody>
          <a:bodyPr vert="horz" wrap="square" anchor="ctr"/>
          <a:lstStyle/>
          <a:p>
            <a:r>
              <a:rPr lang="zh-CN" altLang="en-US" dirty="0"/>
              <a:t>部</a:t>
            </a:r>
            <a:r>
              <a:rPr lang="zh-CN" altLang="en-US" dirty="0" smtClean="0"/>
              <a:t>分代码展示</a:t>
            </a:r>
            <a:endParaRPr lang="zh-CN" altLang="en-US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263" y="121640"/>
            <a:ext cx="798767" cy="783235"/>
          </a:xfrm>
          <a:prstGeom prst="rect">
            <a:avLst/>
          </a:prstGeom>
        </p:spPr>
      </p:pic>
      <p:grpSp>
        <p:nvGrpSpPr>
          <p:cNvPr id="16" name="组合 10"/>
          <p:cNvGrpSpPr/>
          <p:nvPr/>
        </p:nvGrpSpPr>
        <p:grpSpPr>
          <a:xfrm>
            <a:off x="7986409" y="1378763"/>
            <a:ext cx="4205591" cy="921896"/>
            <a:chOff x="0" y="0"/>
            <a:chExt cx="6840000" cy="4320000"/>
          </a:xfrm>
        </p:grpSpPr>
        <p:sp>
          <p:nvSpPr>
            <p:cNvPr id="18" name="矩形 8"/>
            <p:cNvSpPr/>
            <p:nvPr/>
          </p:nvSpPr>
          <p:spPr>
            <a:xfrm>
              <a:off x="0" y="0"/>
              <a:ext cx="6840000" cy="4320000"/>
            </a:xfrm>
            <a:prstGeom prst="rect">
              <a:avLst/>
            </a:prstGeom>
            <a:solidFill>
              <a:srgbClr val="354B5E">
                <a:alpha val="89999"/>
              </a:srgbClr>
            </a:solidFill>
            <a:ln w="9525">
              <a:noFill/>
            </a:ln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Segoe UI" panose="020B0502040204020203" pitchFamily="2" charset="0"/>
              </a:endParaRPr>
            </a:p>
          </p:txBody>
        </p:sp>
        <p:sp>
          <p:nvSpPr>
            <p:cNvPr id="19" name="矩形 9"/>
            <p:cNvSpPr/>
            <p:nvPr/>
          </p:nvSpPr>
          <p:spPr>
            <a:xfrm>
              <a:off x="0" y="0"/>
              <a:ext cx="108000" cy="4320000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anchor="ctr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Segoe UI" panose="020B0502040204020203" pitchFamily="2" charset="0"/>
              </a:endParaRPr>
            </a:p>
          </p:txBody>
        </p:sp>
      </p:grpSp>
      <p:sp>
        <p:nvSpPr>
          <p:cNvPr id="20" name="矩形 5"/>
          <p:cNvSpPr/>
          <p:nvPr/>
        </p:nvSpPr>
        <p:spPr>
          <a:xfrm>
            <a:off x="8318161" y="1684584"/>
            <a:ext cx="3542085" cy="33791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14000"/>
              </a:lnSpc>
            </a:pPr>
            <a:r>
              <a:rPr lang="zh-CN" altLang="en-US" sz="1400" dirty="0" smtClean="0">
                <a:solidFill>
                  <a:schemeClr val="bg1"/>
                </a:solidFill>
              </a:rPr>
              <a:t>分测试和训练集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75F77"/>
      </a:accent1>
      <a:accent2>
        <a:srgbClr val="D74B4B"/>
      </a:accent2>
      <a:accent3>
        <a:srgbClr val="FFFFFF"/>
      </a:accent3>
      <a:accent4>
        <a:srgbClr val="000000"/>
      </a:accent4>
      <a:accent5>
        <a:srgbClr val="B1B7BE"/>
      </a:accent5>
      <a:accent6>
        <a:srgbClr val="C14343"/>
      </a:accent6>
      <a:hlink>
        <a:srgbClr val="D74B4B"/>
      </a:hlink>
      <a:folHlink>
        <a:srgbClr val="869FB7"/>
      </a:folHlink>
    </a:clrScheme>
    <a:fontScheme name="">
      <a:majorFont>
        <a:latin typeface="Segoe UI Light"/>
        <a:ea typeface="微软雅黑 Light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75F77"/>
        </a:accent1>
        <a:accent2>
          <a:srgbClr val="D74B4B"/>
        </a:accent2>
        <a:accent3>
          <a:srgbClr val="FFFFFF"/>
        </a:accent3>
        <a:accent4>
          <a:srgbClr val="000000"/>
        </a:accent4>
        <a:accent5>
          <a:srgbClr val="B1B7BE"/>
        </a:accent5>
        <a:accent6>
          <a:srgbClr val="C14343"/>
        </a:accent6>
        <a:hlink>
          <a:srgbClr val="D74B4B"/>
        </a:hlink>
        <a:folHlink>
          <a:srgbClr val="869FB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75F77"/>
      </a:accent1>
      <a:accent2>
        <a:srgbClr val="D74B4B"/>
      </a:accent2>
      <a:accent3>
        <a:srgbClr val="FFFFFF"/>
      </a:accent3>
      <a:accent4>
        <a:srgbClr val="000000"/>
      </a:accent4>
      <a:accent5>
        <a:srgbClr val="B1B7BE"/>
      </a:accent5>
      <a:accent6>
        <a:srgbClr val="C14343"/>
      </a:accent6>
      <a:hlink>
        <a:srgbClr val="D74B4B"/>
      </a:hlink>
      <a:folHlink>
        <a:srgbClr val="869FB7"/>
      </a:folHlink>
    </a:clrScheme>
    <a:fontScheme name="">
      <a:majorFont>
        <a:latin typeface="Segoe UI Light"/>
        <a:ea typeface="微软雅黑 Light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75F77"/>
        </a:accent1>
        <a:accent2>
          <a:srgbClr val="D74B4B"/>
        </a:accent2>
        <a:accent3>
          <a:srgbClr val="FFFFFF"/>
        </a:accent3>
        <a:accent4>
          <a:srgbClr val="000000"/>
        </a:accent4>
        <a:accent5>
          <a:srgbClr val="B1B7BE"/>
        </a:accent5>
        <a:accent6>
          <a:srgbClr val="C14343"/>
        </a:accent6>
        <a:hlink>
          <a:srgbClr val="D74B4B"/>
        </a:hlink>
        <a:folHlink>
          <a:srgbClr val="869FB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75F77"/>
      </a:accent1>
      <a:accent2>
        <a:srgbClr val="D74B4B"/>
      </a:accent2>
      <a:accent3>
        <a:srgbClr val="FFFFFF"/>
      </a:accent3>
      <a:accent4>
        <a:srgbClr val="000000"/>
      </a:accent4>
      <a:accent5>
        <a:srgbClr val="B1B7BE"/>
      </a:accent5>
      <a:accent6>
        <a:srgbClr val="C14343"/>
      </a:accent6>
      <a:hlink>
        <a:srgbClr val="D74B4B"/>
      </a:hlink>
      <a:folHlink>
        <a:srgbClr val="869FB7"/>
      </a:folHlink>
    </a:clrScheme>
    <a:fontScheme name="">
      <a:majorFont>
        <a:latin typeface="Segoe UI Light"/>
        <a:ea typeface="微软雅黑 Light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75F77"/>
        </a:accent1>
        <a:accent2>
          <a:srgbClr val="D74B4B"/>
        </a:accent2>
        <a:accent3>
          <a:srgbClr val="FFFFFF"/>
        </a:accent3>
        <a:accent4>
          <a:srgbClr val="000000"/>
        </a:accent4>
        <a:accent5>
          <a:srgbClr val="B1B7BE"/>
        </a:accent5>
        <a:accent6>
          <a:srgbClr val="C14343"/>
        </a:accent6>
        <a:hlink>
          <a:srgbClr val="D74B4B"/>
        </a:hlink>
        <a:folHlink>
          <a:srgbClr val="869FB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75F77"/>
      </a:accent1>
      <a:accent2>
        <a:srgbClr val="D74B4B"/>
      </a:accent2>
      <a:accent3>
        <a:srgbClr val="FFFFFF"/>
      </a:accent3>
      <a:accent4>
        <a:srgbClr val="000000"/>
      </a:accent4>
      <a:accent5>
        <a:srgbClr val="B1B7BE"/>
      </a:accent5>
      <a:accent6>
        <a:srgbClr val="C14343"/>
      </a:accent6>
      <a:hlink>
        <a:srgbClr val="D74B4B"/>
      </a:hlink>
      <a:folHlink>
        <a:srgbClr val="869FB7"/>
      </a:folHlink>
    </a:clrScheme>
    <a:fontScheme name="">
      <a:majorFont>
        <a:latin typeface="Segoe UI Light"/>
        <a:ea typeface="微软雅黑 Light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75F77"/>
        </a:accent1>
        <a:accent2>
          <a:srgbClr val="D74B4B"/>
        </a:accent2>
        <a:accent3>
          <a:srgbClr val="FFFFFF"/>
        </a:accent3>
        <a:accent4>
          <a:srgbClr val="000000"/>
        </a:accent4>
        <a:accent5>
          <a:srgbClr val="B1B7BE"/>
        </a:accent5>
        <a:accent6>
          <a:srgbClr val="C14343"/>
        </a:accent6>
        <a:hlink>
          <a:srgbClr val="D74B4B"/>
        </a:hlink>
        <a:folHlink>
          <a:srgbClr val="869FB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75F77"/>
      </a:accent1>
      <a:accent2>
        <a:srgbClr val="D74B4B"/>
      </a:accent2>
      <a:accent3>
        <a:srgbClr val="FFFFFF"/>
      </a:accent3>
      <a:accent4>
        <a:srgbClr val="000000"/>
      </a:accent4>
      <a:accent5>
        <a:srgbClr val="B1B7BE"/>
      </a:accent5>
      <a:accent6>
        <a:srgbClr val="C14343"/>
      </a:accent6>
      <a:hlink>
        <a:srgbClr val="D74B4B"/>
      </a:hlink>
      <a:folHlink>
        <a:srgbClr val="869FB7"/>
      </a:folHlink>
    </a:clrScheme>
    <a:fontScheme name="">
      <a:majorFont>
        <a:latin typeface="Segoe UI Light"/>
        <a:ea typeface="微软雅黑 Light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75F77"/>
        </a:accent1>
        <a:accent2>
          <a:srgbClr val="D74B4B"/>
        </a:accent2>
        <a:accent3>
          <a:srgbClr val="FFFFFF"/>
        </a:accent3>
        <a:accent4>
          <a:srgbClr val="000000"/>
        </a:accent4>
        <a:accent5>
          <a:srgbClr val="B1B7BE"/>
        </a:accent5>
        <a:accent6>
          <a:srgbClr val="C14343"/>
        </a:accent6>
        <a:hlink>
          <a:srgbClr val="D74B4B"/>
        </a:hlink>
        <a:folHlink>
          <a:srgbClr val="869FB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75F77"/>
      </a:accent1>
      <a:accent2>
        <a:srgbClr val="D74B4B"/>
      </a:accent2>
      <a:accent3>
        <a:srgbClr val="FFFFFF"/>
      </a:accent3>
      <a:accent4>
        <a:srgbClr val="000000"/>
      </a:accent4>
      <a:accent5>
        <a:srgbClr val="B1B7BE"/>
      </a:accent5>
      <a:accent6>
        <a:srgbClr val="C14343"/>
      </a:accent6>
      <a:hlink>
        <a:srgbClr val="D74B4B"/>
      </a:hlink>
      <a:folHlink>
        <a:srgbClr val="869FB7"/>
      </a:folHlink>
    </a:clrScheme>
    <a:fontScheme name="">
      <a:majorFont>
        <a:latin typeface="Segoe UI Light"/>
        <a:ea typeface="微软雅黑 Light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75F77"/>
        </a:accent1>
        <a:accent2>
          <a:srgbClr val="D74B4B"/>
        </a:accent2>
        <a:accent3>
          <a:srgbClr val="FFFFFF"/>
        </a:accent3>
        <a:accent4>
          <a:srgbClr val="000000"/>
        </a:accent4>
        <a:accent5>
          <a:srgbClr val="B1B7BE"/>
        </a:accent5>
        <a:accent6>
          <a:srgbClr val="C14343"/>
        </a:accent6>
        <a:hlink>
          <a:srgbClr val="D74B4B"/>
        </a:hlink>
        <a:folHlink>
          <a:srgbClr val="869FB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8_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75F77"/>
      </a:accent1>
      <a:accent2>
        <a:srgbClr val="D74B4B"/>
      </a:accent2>
      <a:accent3>
        <a:srgbClr val="FFFFFF"/>
      </a:accent3>
      <a:accent4>
        <a:srgbClr val="000000"/>
      </a:accent4>
      <a:accent5>
        <a:srgbClr val="B1B7BE"/>
      </a:accent5>
      <a:accent6>
        <a:srgbClr val="C14343"/>
      </a:accent6>
      <a:hlink>
        <a:srgbClr val="D74B4B"/>
      </a:hlink>
      <a:folHlink>
        <a:srgbClr val="869FB7"/>
      </a:folHlink>
    </a:clrScheme>
    <a:fontScheme name="">
      <a:majorFont>
        <a:latin typeface="Segoe UI Light"/>
        <a:ea typeface="微软雅黑 Light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75F77"/>
        </a:accent1>
        <a:accent2>
          <a:srgbClr val="D74B4B"/>
        </a:accent2>
        <a:accent3>
          <a:srgbClr val="FFFFFF"/>
        </a:accent3>
        <a:accent4>
          <a:srgbClr val="000000"/>
        </a:accent4>
        <a:accent5>
          <a:srgbClr val="B1B7BE"/>
        </a:accent5>
        <a:accent6>
          <a:srgbClr val="C14343"/>
        </a:accent6>
        <a:hlink>
          <a:srgbClr val="D74B4B"/>
        </a:hlink>
        <a:folHlink>
          <a:srgbClr val="869FB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9_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75F77"/>
      </a:accent1>
      <a:accent2>
        <a:srgbClr val="D74B4B"/>
      </a:accent2>
      <a:accent3>
        <a:srgbClr val="FFFFFF"/>
      </a:accent3>
      <a:accent4>
        <a:srgbClr val="000000"/>
      </a:accent4>
      <a:accent5>
        <a:srgbClr val="B1B7BE"/>
      </a:accent5>
      <a:accent6>
        <a:srgbClr val="C14343"/>
      </a:accent6>
      <a:hlink>
        <a:srgbClr val="D74B4B"/>
      </a:hlink>
      <a:folHlink>
        <a:srgbClr val="869FB7"/>
      </a:folHlink>
    </a:clrScheme>
    <a:fontScheme name="">
      <a:majorFont>
        <a:latin typeface="Segoe UI Light"/>
        <a:ea typeface="微软雅黑 Light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75F77"/>
        </a:accent1>
        <a:accent2>
          <a:srgbClr val="D74B4B"/>
        </a:accent2>
        <a:accent3>
          <a:srgbClr val="FFFFFF"/>
        </a:accent3>
        <a:accent4>
          <a:srgbClr val="000000"/>
        </a:accent4>
        <a:accent5>
          <a:srgbClr val="B1B7BE"/>
        </a:accent5>
        <a:accent6>
          <a:srgbClr val="C14343"/>
        </a:accent6>
        <a:hlink>
          <a:srgbClr val="D74B4B"/>
        </a:hlink>
        <a:folHlink>
          <a:srgbClr val="869FB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0_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75F77"/>
      </a:accent1>
      <a:accent2>
        <a:srgbClr val="D74B4B"/>
      </a:accent2>
      <a:accent3>
        <a:srgbClr val="FFFFFF"/>
      </a:accent3>
      <a:accent4>
        <a:srgbClr val="000000"/>
      </a:accent4>
      <a:accent5>
        <a:srgbClr val="B1B7BE"/>
      </a:accent5>
      <a:accent6>
        <a:srgbClr val="C14343"/>
      </a:accent6>
      <a:hlink>
        <a:srgbClr val="D74B4B"/>
      </a:hlink>
      <a:folHlink>
        <a:srgbClr val="869FB7"/>
      </a:folHlink>
    </a:clrScheme>
    <a:fontScheme name="">
      <a:majorFont>
        <a:latin typeface="Segoe UI Light"/>
        <a:ea typeface="微软雅黑 Light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75F77"/>
        </a:accent1>
        <a:accent2>
          <a:srgbClr val="D74B4B"/>
        </a:accent2>
        <a:accent3>
          <a:srgbClr val="FFFFFF"/>
        </a:accent3>
        <a:accent4>
          <a:srgbClr val="000000"/>
        </a:accent4>
        <a:accent5>
          <a:srgbClr val="B1B7BE"/>
        </a:accent5>
        <a:accent6>
          <a:srgbClr val="C14343"/>
        </a:accent6>
        <a:hlink>
          <a:srgbClr val="D74B4B"/>
        </a:hlink>
        <a:folHlink>
          <a:srgbClr val="869FB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1746</Words>
  <Application>WPS 演示</Application>
  <PresentationFormat>宽屏</PresentationFormat>
  <Paragraphs>159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9</vt:i4>
      </vt:variant>
      <vt:variant>
        <vt:lpstr>幻灯片标题</vt:lpstr>
      </vt:variant>
      <vt:variant>
        <vt:i4>24</vt:i4>
      </vt:variant>
    </vt:vector>
  </HeadingPairs>
  <TitlesOfParts>
    <vt:vector size="43" baseType="lpstr">
      <vt:lpstr>Arial</vt:lpstr>
      <vt:lpstr>宋体</vt:lpstr>
      <vt:lpstr>Wingdings</vt:lpstr>
      <vt:lpstr>Segoe UI</vt:lpstr>
      <vt:lpstr>微软雅黑</vt:lpstr>
      <vt:lpstr>Segoe UI Light</vt:lpstr>
      <vt:lpstr>Microsoft JhengHei</vt:lpstr>
      <vt:lpstr>Arial Unicode MS</vt:lpstr>
      <vt:lpstr>微软雅黑 Light</vt:lpstr>
      <vt:lpstr>Calibri</vt:lpstr>
      <vt:lpstr>Office 主题</vt:lpstr>
      <vt:lpstr>1_Office 主题</vt:lpstr>
      <vt:lpstr>2_Office 主题</vt:lpstr>
      <vt:lpstr>3_Office 主题</vt:lpstr>
      <vt:lpstr>4_Office 主题</vt:lpstr>
      <vt:lpstr>6_Office 主题</vt:lpstr>
      <vt:lpstr>8_Office 主题</vt:lpstr>
      <vt:lpstr>9_Office 主题</vt:lpstr>
      <vt:lpstr>10_Office 主题</vt:lpstr>
      <vt:lpstr>目录</vt:lpstr>
      <vt:lpstr>PowerPoint 演示文稿</vt:lpstr>
      <vt:lpstr>PowerPoint 演示文稿</vt:lpstr>
      <vt:lpstr>模型设计</vt:lpstr>
      <vt:lpstr>整体流程</vt:lpstr>
      <vt:lpstr>PowerPoint 演示文稿</vt:lpstr>
      <vt:lpstr>部分代码展示</vt:lpstr>
      <vt:lpstr>部分代码展示</vt:lpstr>
      <vt:lpstr>部分代码展示</vt:lpstr>
      <vt:lpstr>部分代码展示</vt:lpstr>
      <vt:lpstr>部分代码展示</vt:lpstr>
      <vt:lpstr>系统设计</vt:lpstr>
      <vt:lpstr>PowerPoint 演示文稿</vt:lpstr>
      <vt:lpstr>整体流程</vt:lpstr>
      <vt:lpstr>部分代码展示</vt:lpstr>
      <vt:lpstr>部分代码展示</vt:lpstr>
      <vt:lpstr>部分代码展示</vt:lpstr>
      <vt:lpstr>部分代码展示</vt:lpstr>
      <vt:lpstr>遇到的问题及解决方法</vt:lpstr>
      <vt:lpstr>在Flask使用TensorFlow的错误</vt:lpstr>
      <vt:lpstr>Echarts加入但是效果无法显示</vt:lpstr>
      <vt:lpstr>总结</vt:lpstr>
      <vt:lpstr>THANK YOU </vt:lpstr>
      <vt:lpstr>Shanghai University of Electric Power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Ryan Lee</dc:creator>
  <cp:lastModifiedBy>请回答2015</cp:lastModifiedBy>
  <cp:revision>90</cp:revision>
  <dcterms:created xsi:type="dcterms:W3CDTF">2014-05-23T07:15:00Z</dcterms:created>
  <dcterms:modified xsi:type="dcterms:W3CDTF">2020-01-05T04:01:50Z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